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7" r:id="rId2"/>
    <p:sldId id="338" r:id="rId3"/>
    <p:sldId id="325" r:id="rId4"/>
    <p:sldId id="355" r:id="rId5"/>
    <p:sldId id="326" r:id="rId6"/>
    <p:sldId id="403" r:id="rId7"/>
    <p:sldId id="404" r:id="rId8"/>
    <p:sldId id="356" r:id="rId9"/>
    <p:sldId id="359" r:id="rId10"/>
    <p:sldId id="343" r:id="rId11"/>
    <p:sldId id="405" r:id="rId12"/>
    <p:sldId id="406" r:id="rId13"/>
    <p:sldId id="407" r:id="rId14"/>
    <p:sldId id="408" r:id="rId15"/>
    <p:sldId id="409" r:id="rId16"/>
    <p:sldId id="374" r:id="rId17"/>
    <p:sldId id="360" r:id="rId18"/>
    <p:sldId id="337" r:id="rId19"/>
    <p:sldId id="361" r:id="rId20"/>
    <p:sldId id="362" r:id="rId21"/>
    <p:sldId id="363" r:id="rId22"/>
    <p:sldId id="364" r:id="rId23"/>
    <p:sldId id="26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D00"/>
    <a:srgbClr val="FF6600"/>
    <a:srgbClr val="E0E0E0"/>
    <a:srgbClr val="002D59"/>
    <a:srgbClr val="9C9C9C"/>
    <a:srgbClr val="FBB900"/>
    <a:srgbClr val="545454"/>
    <a:srgbClr val="0095DB"/>
    <a:srgbClr val="FFFFFF"/>
    <a:srgbClr val="94C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yl pośredni 3 — Ak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Styl ciemny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Styl jasny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 jasny 1 — Ak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yl jasny 1 — Ak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Styl jasny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Styl pośredni 4 — Ak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FD4443E-F989-4FC4-A0C8-D5A2AF1F390B}" styleName="Styl ciemny 1 — Ak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 ciemny 1 — Ak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7" autoAdjust="0"/>
    <p:restoredTop sz="94660"/>
  </p:normalViewPr>
  <p:slideViewPr>
    <p:cSldViewPr snapToGrid="0">
      <p:cViewPr varScale="1">
        <p:scale>
          <a:sx n="72" d="100"/>
          <a:sy n="72" d="100"/>
        </p:scale>
        <p:origin x="54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95D71-2A27-451C-AF87-36982021F8CC}" type="doc">
      <dgm:prSet loTypeId="urn:microsoft.com/office/officeart/2005/8/layout/default#2" loCatId="list" qsTypeId="urn:microsoft.com/office/officeart/2005/8/quickstyle/3d1" qsCatId="3D" csTypeId="urn:microsoft.com/office/officeart/2005/8/colors/accent0_3" csCatId="mainScheme" phldr="1"/>
      <dgm:spPr/>
      <dgm:t>
        <a:bodyPr/>
        <a:lstStyle/>
        <a:p>
          <a:endParaRPr lang="pl-PL"/>
        </a:p>
      </dgm:t>
    </dgm:pt>
    <dgm:pt modelId="{2C95D707-E6E5-4637-B582-51241BF7D52E}">
      <dgm:prSet phldrT="[Tekst]" custT="1"/>
      <dgm:spPr/>
      <dgm:t>
        <a:bodyPr/>
        <a:lstStyle/>
        <a:p>
          <a: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t>Moduły </a:t>
          </a:r>
          <a:b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t>kierunkowe </a:t>
          </a:r>
          <a:endParaRPr lang="pl-PL" sz="32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22033478-170B-4E60-BF8D-DA90EAA8F058}" type="parTrans" cxnId="{38F31BA4-657D-4FCD-92DD-DAC36E003881}">
      <dgm:prSet/>
      <dgm:spPr/>
      <dgm:t>
        <a:bodyPr/>
        <a:lstStyle/>
        <a:p>
          <a:endParaRPr lang="pl-PL"/>
        </a:p>
      </dgm:t>
    </dgm:pt>
    <dgm:pt modelId="{A39E49D7-B073-4AE3-A2CA-02549C0DB8A1}" type="sibTrans" cxnId="{38F31BA4-657D-4FCD-92DD-DAC36E003881}">
      <dgm:prSet/>
      <dgm:spPr/>
      <dgm:t>
        <a:bodyPr/>
        <a:lstStyle/>
        <a:p>
          <a:endParaRPr lang="pl-PL"/>
        </a:p>
      </dgm:t>
    </dgm:pt>
    <dgm:pt modelId="{A689B76F-BB51-487E-B28C-92A96F01A56C}">
      <dgm:prSet phldrT="[Tekst]" custT="1"/>
      <dgm:spPr/>
      <dgm:t>
        <a:bodyPr/>
        <a:lstStyle/>
        <a:p>
          <a: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t>Moduły </a:t>
          </a:r>
          <a:b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t>dziedzinowe</a:t>
          </a:r>
          <a:endParaRPr lang="pl-PL" sz="32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252371A1-5B6E-4266-A9AD-263811569091}" type="parTrans" cxnId="{28A0F985-F754-4100-ACC2-66EB86C6485B}">
      <dgm:prSet/>
      <dgm:spPr/>
      <dgm:t>
        <a:bodyPr/>
        <a:lstStyle/>
        <a:p>
          <a:endParaRPr lang="pl-PL"/>
        </a:p>
      </dgm:t>
    </dgm:pt>
    <dgm:pt modelId="{2FAAFCD6-541A-4BD0-AB76-314B104E742F}" type="sibTrans" cxnId="{28A0F985-F754-4100-ACC2-66EB86C6485B}">
      <dgm:prSet/>
      <dgm:spPr/>
      <dgm:t>
        <a:bodyPr/>
        <a:lstStyle/>
        <a:p>
          <a:endParaRPr lang="pl-PL"/>
        </a:p>
      </dgm:t>
    </dgm:pt>
    <dgm:pt modelId="{8FDA2146-E190-4BE6-8DEF-1DFCF90D3344}">
      <dgm:prSet phldrT="[Tekst]" custT="1"/>
      <dgm:spPr/>
      <dgm:t>
        <a:bodyPr/>
        <a:lstStyle/>
        <a:p>
          <a: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t>Moduły </a:t>
          </a:r>
          <a:b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t>obszarowe</a:t>
          </a:r>
          <a:endParaRPr lang="pl-PL" sz="32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9414DCE9-D68F-4D2E-9CAB-374FC2CC48FA}" type="parTrans" cxnId="{DE46B544-B253-44C8-A80C-3969956757B6}">
      <dgm:prSet/>
      <dgm:spPr/>
      <dgm:t>
        <a:bodyPr/>
        <a:lstStyle/>
        <a:p>
          <a:endParaRPr lang="pl-PL"/>
        </a:p>
      </dgm:t>
    </dgm:pt>
    <dgm:pt modelId="{D147AC2C-ED9A-4672-877B-5F97D47D2E6F}" type="sibTrans" cxnId="{DE46B544-B253-44C8-A80C-3969956757B6}">
      <dgm:prSet/>
      <dgm:spPr/>
      <dgm:t>
        <a:bodyPr/>
        <a:lstStyle/>
        <a:p>
          <a:endParaRPr lang="pl-PL"/>
        </a:p>
      </dgm:t>
    </dgm:pt>
    <dgm:pt modelId="{2EABCC60-86FD-4A17-BD8E-938D068C61EE}">
      <dgm:prSet phldrT="[Tekst]" custT="1"/>
      <dgm:spPr/>
      <dgm:t>
        <a:bodyPr/>
        <a:lstStyle/>
        <a:p>
          <a:r>
            <a:rPr lang="pl-PL" sz="3200" b="1" cap="none" spc="0">
              <a:ln w="10160">
                <a:prstDash val="solid"/>
              </a:ln>
              <a:effectLst>
                <a:outerShdw blurRad="38100" dist="22860" dir="5400000" algn="tl" rotWithShape="0">
                  <a:srgbClr val="000000">
                    <a:alpha val="30000"/>
                  </a:srgbClr>
                </a:outerShdw>
              </a:effectLst>
              <a:latin typeface="PT Sans" panose="020B0503020203020204" pitchFamily="34" charset="-18"/>
            </a:rPr>
            <a:t>Otwarte moduły uniwersyteckie (OMU)</a:t>
          </a:r>
          <a:endParaRPr lang="pl-PL" sz="32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400327C0-33E7-4B89-90DB-9D1A1DC1AB75}" type="parTrans" cxnId="{25E7F653-2A46-45C6-8CC2-9E318E452910}">
      <dgm:prSet/>
      <dgm:spPr/>
      <dgm:t>
        <a:bodyPr/>
        <a:lstStyle/>
        <a:p>
          <a:endParaRPr lang="pl-PL"/>
        </a:p>
      </dgm:t>
    </dgm:pt>
    <dgm:pt modelId="{08FB594C-1FDE-4C5B-B02E-61C1A46E18D4}" type="sibTrans" cxnId="{25E7F653-2A46-45C6-8CC2-9E318E452910}">
      <dgm:prSet/>
      <dgm:spPr/>
      <dgm:t>
        <a:bodyPr/>
        <a:lstStyle/>
        <a:p>
          <a:endParaRPr lang="pl-PL"/>
        </a:p>
      </dgm:t>
    </dgm:pt>
    <dgm:pt modelId="{7F129CD0-A54A-443D-BB15-A3D8158C13A3}" type="pres">
      <dgm:prSet presAssocID="{AE695D71-2A27-451C-AF87-36982021F8CC}" presName="diagram" presStyleCnt="0">
        <dgm:presLayoutVars>
          <dgm:dir/>
          <dgm:resizeHandles val="exact"/>
        </dgm:presLayoutVars>
      </dgm:prSet>
      <dgm:spPr/>
    </dgm:pt>
    <dgm:pt modelId="{49393FAB-178E-4E14-8B7B-897CD142ECDA}" type="pres">
      <dgm:prSet presAssocID="{2C95D707-E6E5-4637-B582-51241BF7D52E}" presName="node" presStyleLbl="node1" presStyleIdx="0" presStyleCnt="4">
        <dgm:presLayoutVars>
          <dgm:bulletEnabled val="1"/>
        </dgm:presLayoutVars>
      </dgm:prSet>
      <dgm:spPr/>
    </dgm:pt>
    <dgm:pt modelId="{95259972-A81E-4627-961D-CCBCAB8A6DE6}" type="pres">
      <dgm:prSet presAssocID="{A39E49D7-B073-4AE3-A2CA-02549C0DB8A1}" presName="sibTrans" presStyleCnt="0"/>
      <dgm:spPr/>
    </dgm:pt>
    <dgm:pt modelId="{C85D6DA2-F4FC-4B7C-BBC5-65FB4EACE229}" type="pres">
      <dgm:prSet presAssocID="{A689B76F-BB51-487E-B28C-92A96F01A56C}" presName="node" presStyleLbl="node1" presStyleIdx="1" presStyleCnt="4" custLinFactNeighborX="-459" custLinFactNeighborY="-1147">
        <dgm:presLayoutVars>
          <dgm:bulletEnabled val="1"/>
        </dgm:presLayoutVars>
      </dgm:prSet>
      <dgm:spPr/>
    </dgm:pt>
    <dgm:pt modelId="{E26F986F-1C23-4867-9F1E-CD16FB8960FA}" type="pres">
      <dgm:prSet presAssocID="{2FAAFCD6-541A-4BD0-AB76-314B104E742F}" presName="sibTrans" presStyleCnt="0"/>
      <dgm:spPr/>
    </dgm:pt>
    <dgm:pt modelId="{DF1B7C02-6CC9-4E6F-9854-472721DB787C}" type="pres">
      <dgm:prSet presAssocID="{8FDA2146-E190-4BE6-8DEF-1DFCF90D3344}" presName="node" presStyleLbl="node1" presStyleIdx="2" presStyleCnt="4">
        <dgm:presLayoutVars>
          <dgm:bulletEnabled val="1"/>
        </dgm:presLayoutVars>
      </dgm:prSet>
      <dgm:spPr/>
    </dgm:pt>
    <dgm:pt modelId="{DDD622CD-16F9-4163-8820-F5543CDEFDFC}" type="pres">
      <dgm:prSet presAssocID="{D147AC2C-ED9A-4672-877B-5F97D47D2E6F}" presName="sibTrans" presStyleCnt="0"/>
      <dgm:spPr/>
    </dgm:pt>
    <dgm:pt modelId="{C597FAC6-A2ED-4E95-9612-D08CEC18EB79}" type="pres">
      <dgm:prSet presAssocID="{2EABCC60-86FD-4A17-BD8E-938D068C61EE}" presName="node" presStyleLbl="node1" presStyleIdx="3" presStyleCnt="4">
        <dgm:presLayoutVars>
          <dgm:bulletEnabled val="1"/>
        </dgm:presLayoutVars>
      </dgm:prSet>
      <dgm:spPr/>
    </dgm:pt>
  </dgm:ptLst>
  <dgm:cxnLst>
    <dgm:cxn modelId="{B031991E-4971-471F-B99C-F22E9716D3A2}" type="presOf" srcId="{8FDA2146-E190-4BE6-8DEF-1DFCF90D3344}" destId="{DF1B7C02-6CC9-4E6F-9854-472721DB787C}" srcOrd="0" destOrd="0" presId="urn:microsoft.com/office/officeart/2005/8/layout/default#2"/>
    <dgm:cxn modelId="{43397720-FA91-4B54-B2CE-CDB122436C18}" type="presOf" srcId="{2EABCC60-86FD-4A17-BD8E-938D068C61EE}" destId="{C597FAC6-A2ED-4E95-9612-D08CEC18EB79}" srcOrd="0" destOrd="0" presId="urn:microsoft.com/office/officeart/2005/8/layout/default#2"/>
    <dgm:cxn modelId="{359C8A42-81B5-494F-BC3F-D6244A9E4B78}" type="presOf" srcId="{2C95D707-E6E5-4637-B582-51241BF7D52E}" destId="{49393FAB-178E-4E14-8B7B-897CD142ECDA}" srcOrd="0" destOrd="0" presId="urn:microsoft.com/office/officeart/2005/8/layout/default#2"/>
    <dgm:cxn modelId="{DE46B544-B253-44C8-A80C-3969956757B6}" srcId="{AE695D71-2A27-451C-AF87-36982021F8CC}" destId="{8FDA2146-E190-4BE6-8DEF-1DFCF90D3344}" srcOrd="2" destOrd="0" parTransId="{9414DCE9-D68F-4D2E-9CAB-374FC2CC48FA}" sibTransId="{D147AC2C-ED9A-4672-877B-5F97D47D2E6F}"/>
    <dgm:cxn modelId="{5A0BFA6D-C54B-4B65-A96A-FA6CBEA8413B}" type="presOf" srcId="{A689B76F-BB51-487E-B28C-92A96F01A56C}" destId="{C85D6DA2-F4FC-4B7C-BBC5-65FB4EACE229}" srcOrd="0" destOrd="0" presId="urn:microsoft.com/office/officeart/2005/8/layout/default#2"/>
    <dgm:cxn modelId="{25E7F653-2A46-45C6-8CC2-9E318E452910}" srcId="{AE695D71-2A27-451C-AF87-36982021F8CC}" destId="{2EABCC60-86FD-4A17-BD8E-938D068C61EE}" srcOrd="3" destOrd="0" parTransId="{400327C0-33E7-4B89-90DB-9D1A1DC1AB75}" sibTransId="{08FB594C-1FDE-4C5B-B02E-61C1A46E18D4}"/>
    <dgm:cxn modelId="{28A0F985-F754-4100-ACC2-66EB86C6485B}" srcId="{AE695D71-2A27-451C-AF87-36982021F8CC}" destId="{A689B76F-BB51-487E-B28C-92A96F01A56C}" srcOrd="1" destOrd="0" parTransId="{252371A1-5B6E-4266-A9AD-263811569091}" sibTransId="{2FAAFCD6-541A-4BD0-AB76-314B104E742F}"/>
    <dgm:cxn modelId="{38F31BA4-657D-4FCD-92DD-DAC36E003881}" srcId="{AE695D71-2A27-451C-AF87-36982021F8CC}" destId="{2C95D707-E6E5-4637-B582-51241BF7D52E}" srcOrd="0" destOrd="0" parTransId="{22033478-170B-4E60-BF8D-DA90EAA8F058}" sibTransId="{A39E49D7-B073-4AE3-A2CA-02549C0DB8A1}"/>
    <dgm:cxn modelId="{FDB0AAE0-60F3-4D90-8042-F94F0DB1E5A5}" type="presOf" srcId="{AE695D71-2A27-451C-AF87-36982021F8CC}" destId="{7F129CD0-A54A-443D-BB15-A3D8158C13A3}" srcOrd="0" destOrd="0" presId="urn:microsoft.com/office/officeart/2005/8/layout/default#2"/>
    <dgm:cxn modelId="{8E5959CD-866E-4D86-9BAF-5CFDCEAADE63}" type="presParOf" srcId="{7F129CD0-A54A-443D-BB15-A3D8158C13A3}" destId="{49393FAB-178E-4E14-8B7B-897CD142ECDA}" srcOrd="0" destOrd="0" presId="urn:microsoft.com/office/officeart/2005/8/layout/default#2"/>
    <dgm:cxn modelId="{DCEB3267-E950-44D5-A65A-9B9D0C8E2F6E}" type="presParOf" srcId="{7F129CD0-A54A-443D-BB15-A3D8158C13A3}" destId="{95259972-A81E-4627-961D-CCBCAB8A6DE6}" srcOrd="1" destOrd="0" presId="urn:microsoft.com/office/officeart/2005/8/layout/default#2"/>
    <dgm:cxn modelId="{7EEB0FE4-B8E7-44B2-A323-0561DD9D6E56}" type="presParOf" srcId="{7F129CD0-A54A-443D-BB15-A3D8158C13A3}" destId="{C85D6DA2-F4FC-4B7C-BBC5-65FB4EACE229}" srcOrd="2" destOrd="0" presId="urn:microsoft.com/office/officeart/2005/8/layout/default#2"/>
    <dgm:cxn modelId="{8D0B36B3-7254-4143-A543-6327252992BE}" type="presParOf" srcId="{7F129CD0-A54A-443D-BB15-A3D8158C13A3}" destId="{E26F986F-1C23-4867-9F1E-CD16FB8960FA}" srcOrd="3" destOrd="0" presId="urn:microsoft.com/office/officeart/2005/8/layout/default#2"/>
    <dgm:cxn modelId="{03004591-BE5E-4E5B-A0F0-64471A3F6D47}" type="presParOf" srcId="{7F129CD0-A54A-443D-BB15-A3D8158C13A3}" destId="{DF1B7C02-6CC9-4E6F-9854-472721DB787C}" srcOrd="4" destOrd="0" presId="urn:microsoft.com/office/officeart/2005/8/layout/default#2"/>
    <dgm:cxn modelId="{1F2E90D5-B8F4-4CF4-A6DC-DB1C54356E24}" type="presParOf" srcId="{7F129CD0-A54A-443D-BB15-A3D8158C13A3}" destId="{DDD622CD-16F9-4163-8820-F5543CDEFDFC}" srcOrd="5" destOrd="0" presId="urn:microsoft.com/office/officeart/2005/8/layout/default#2"/>
    <dgm:cxn modelId="{889E4AE3-A04D-4C52-8592-A5E42EC54CA0}" type="presParOf" srcId="{7F129CD0-A54A-443D-BB15-A3D8158C13A3}" destId="{C597FAC6-A2ED-4E95-9612-D08CEC18EB79}"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E16095-04CB-4988-8E9B-4F7DD8A4DBDC}" type="doc">
      <dgm:prSet loTypeId="urn:microsoft.com/office/officeart/2005/8/layout/hList1" loCatId="list" qsTypeId="urn:microsoft.com/office/officeart/2005/8/quickstyle/3d4" qsCatId="3D" csTypeId="urn:microsoft.com/office/officeart/2005/8/colors/accent1_1" csCatId="accent1" phldr="1"/>
      <dgm:spPr/>
      <dgm:t>
        <a:bodyPr/>
        <a:lstStyle/>
        <a:p>
          <a:endParaRPr lang="pl-PL"/>
        </a:p>
      </dgm:t>
    </dgm:pt>
    <dgm:pt modelId="{9EC0377C-CCC8-46F8-A48E-7B4D39C8FED4}">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Rozwój osobisty</a:t>
          </a:r>
        </a:p>
      </dgm:t>
    </dgm:pt>
    <dgm:pt modelId="{BBAB40A0-B564-4740-B1C0-7BC4081A9EE4}" type="parTrans" cxnId="{F402C433-4439-4DA1-9B29-F47B41E62C03}">
      <dgm:prSet/>
      <dgm:spPr/>
      <dgm:t>
        <a:bodyPr/>
        <a:lstStyle/>
        <a:p>
          <a:endParaRPr lang="pl-PL"/>
        </a:p>
      </dgm:t>
    </dgm:pt>
    <dgm:pt modelId="{2C28F8BE-455F-4B7F-87E0-E63BEBBECBDD}" type="sibTrans" cxnId="{F402C433-4439-4DA1-9B29-F47B41E62C03}">
      <dgm:prSet/>
      <dgm:spPr/>
      <dgm:t>
        <a:bodyPr/>
        <a:lstStyle/>
        <a:p>
          <a:endParaRPr lang="pl-PL"/>
        </a:p>
      </dgm:t>
    </dgm:pt>
    <dgm:pt modelId="{AFC2D778-B8A5-47C6-A528-A31CD9DC6C80}">
      <dgm:prSet phldrT="[Tekst]"/>
      <dgm:spPr>
        <a:ln>
          <a:solidFill>
            <a:schemeClr val="tx1">
              <a:alpha val="90000"/>
            </a:schemeClr>
          </a:solidFill>
        </a:ln>
      </dgm:spPr>
      <dgm:t>
        <a:bodyPr/>
        <a:lstStyle/>
        <a:p>
          <a:r>
            <a:rPr lang="pl-PL" dirty="0">
              <a:latin typeface="PT Sans" panose="020B0503020203020204" pitchFamily="34" charset="-18"/>
            </a:rPr>
            <a:t>Komunikacja: interpersonalna </a:t>
          </a:r>
          <a:br>
            <a:rPr lang="pl-PL" dirty="0">
              <a:latin typeface="PT Sans" panose="020B0503020203020204" pitchFamily="34" charset="-18"/>
            </a:rPr>
          </a:br>
          <a:r>
            <a:rPr lang="pl-PL" dirty="0">
              <a:latin typeface="PT Sans" panose="020B0503020203020204" pitchFamily="34" charset="-18"/>
            </a:rPr>
            <a:t>i społeczna.  Różnorodności </a:t>
          </a:r>
          <a:br>
            <a:rPr lang="pl-PL" dirty="0">
              <a:latin typeface="PT Sans" panose="020B0503020203020204" pitchFamily="34" charset="-18"/>
            </a:rPr>
          </a:br>
          <a:r>
            <a:rPr lang="pl-PL" dirty="0">
              <a:latin typeface="PT Sans" panose="020B0503020203020204" pitchFamily="34" charset="-18"/>
            </a:rPr>
            <a:t>i odmienność kulturowa we współczesnym świecie.</a:t>
          </a:r>
        </a:p>
      </dgm:t>
    </dgm:pt>
    <dgm:pt modelId="{5E158E9F-2A68-446F-B215-C418B1CD2509}" type="parTrans" cxnId="{B2C42E8C-19F2-4D14-A272-7B5744AF8F88}">
      <dgm:prSet/>
      <dgm:spPr/>
      <dgm:t>
        <a:bodyPr/>
        <a:lstStyle/>
        <a:p>
          <a:endParaRPr lang="pl-PL"/>
        </a:p>
      </dgm:t>
    </dgm:pt>
    <dgm:pt modelId="{51F979B2-E7A6-4A2A-955A-7C7B71D4BE00}" type="sibTrans" cxnId="{B2C42E8C-19F2-4D14-A272-7B5744AF8F88}">
      <dgm:prSet/>
      <dgm:spPr/>
      <dgm:t>
        <a:bodyPr/>
        <a:lstStyle/>
        <a:p>
          <a:endParaRPr lang="pl-PL"/>
        </a:p>
      </dgm:t>
    </dgm:pt>
    <dgm:pt modelId="{018498A4-1210-4B72-8FFD-3DC9AF5B3A3D}">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Styl życia </a:t>
          </a:r>
          <a:b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b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a zdrowie człowieka</a:t>
          </a:r>
        </a:p>
      </dgm:t>
    </dgm:pt>
    <dgm:pt modelId="{9A9DC72B-88C4-4998-A1C6-BC2F6164C950}" type="parTrans" cxnId="{971FA58C-5EDF-49D2-9609-6C69BD765BEE}">
      <dgm:prSet/>
      <dgm:spPr/>
      <dgm:t>
        <a:bodyPr/>
        <a:lstStyle/>
        <a:p>
          <a:endParaRPr lang="pl-PL"/>
        </a:p>
      </dgm:t>
    </dgm:pt>
    <dgm:pt modelId="{2B2F906D-FEFF-4693-BCB6-3BACE9F267A8}" type="sibTrans" cxnId="{971FA58C-5EDF-49D2-9609-6C69BD765BEE}">
      <dgm:prSet/>
      <dgm:spPr/>
      <dgm:t>
        <a:bodyPr/>
        <a:lstStyle/>
        <a:p>
          <a:endParaRPr lang="pl-PL"/>
        </a:p>
      </dgm:t>
    </dgm:pt>
    <dgm:pt modelId="{0BB1C5B8-A0A3-4A96-9611-8FD5F8A3A3C4}">
      <dgm:prSet phldrT="[Tekst]"/>
      <dgm:spPr>
        <a:ln>
          <a:solidFill>
            <a:schemeClr val="tx1">
              <a:alpha val="90000"/>
            </a:schemeClr>
          </a:solidFill>
        </a:ln>
      </dgm:spPr>
      <dgm:t>
        <a:bodyPr/>
        <a:lstStyle/>
        <a:p>
          <a:pPr>
            <a:buFont typeface="Arial" panose="020B0604020202020204" pitchFamily="34" charset="0"/>
            <a:buChar char="•"/>
          </a:pPr>
          <a:r>
            <a:rPr lang="pl-PL" dirty="0">
              <a:latin typeface="PT Sans" panose="020B0503020203020204" pitchFamily="34" charset="-18"/>
            </a:rPr>
            <a:t>Pojęcie zdrowia i choroby. Model biomedyczny i holistyczny. Homeostaza i adaptacja. </a:t>
          </a:r>
        </a:p>
      </dgm:t>
    </dgm:pt>
    <dgm:pt modelId="{838734D6-A30F-432A-ACBD-4ECAE554E531}" type="parTrans" cxnId="{A4B98446-E784-4480-8B0A-1D47EDC9C9E0}">
      <dgm:prSet/>
      <dgm:spPr/>
      <dgm:t>
        <a:bodyPr/>
        <a:lstStyle/>
        <a:p>
          <a:endParaRPr lang="pl-PL"/>
        </a:p>
      </dgm:t>
    </dgm:pt>
    <dgm:pt modelId="{E1A6A34E-F96B-4154-AD74-05A948CFD415}" type="sibTrans" cxnId="{A4B98446-E784-4480-8B0A-1D47EDC9C9E0}">
      <dgm:prSet/>
      <dgm:spPr/>
      <dgm:t>
        <a:bodyPr/>
        <a:lstStyle/>
        <a:p>
          <a:endParaRPr lang="pl-PL"/>
        </a:p>
      </dgm:t>
    </dgm:pt>
    <dgm:pt modelId="{F4E702BF-14B7-4F28-B33F-F2E420BB84BD}">
      <dgm:prSet/>
      <dgm:spPr>
        <a:ln>
          <a:solidFill>
            <a:schemeClr val="tx1">
              <a:alpha val="90000"/>
            </a:schemeClr>
          </a:solidFill>
        </a:ln>
      </dgm:spPr>
      <dgm:t>
        <a:bodyPr/>
        <a:lstStyle/>
        <a:p>
          <a:pPr>
            <a:buFont typeface="Symbol" panose="05050102010706020507" pitchFamily="18" charset="2"/>
            <a:buNone/>
          </a:pPr>
          <a:endParaRPr lang="pl-PL" dirty="0">
            <a:latin typeface="PT Sans" panose="020B0503020203020204" pitchFamily="34" charset="-18"/>
          </a:endParaRPr>
        </a:p>
      </dgm:t>
    </dgm:pt>
    <dgm:pt modelId="{9B21245D-D14F-447D-8870-F0490513B4C4}" type="parTrans" cxnId="{925D7AB3-EEE6-42F6-A3A2-6BAFDCA61866}">
      <dgm:prSet/>
      <dgm:spPr/>
      <dgm:t>
        <a:bodyPr/>
        <a:lstStyle/>
        <a:p>
          <a:endParaRPr lang="pl-PL"/>
        </a:p>
      </dgm:t>
    </dgm:pt>
    <dgm:pt modelId="{1217B4F8-30BE-4EC6-9266-791FFB6665C5}" type="sibTrans" cxnId="{925D7AB3-EEE6-42F6-A3A2-6BAFDCA61866}">
      <dgm:prSet/>
      <dgm:spPr/>
      <dgm:t>
        <a:bodyPr/>
        <a:lstStyle/>
        <a:p>
          <a:endParaRPr lang="pl-PL"/>
        </a:p>
      </dgm:t>
    </dgm:pt>
    <dgm:pt modelId="{52A65197-3049-40D2-8246-06DAC6C4FBEF}">
      <dgm:prSet/>
      <dgm:spPr/>
      <dgm:t>
        <a:bodyPr/>
        <a:lstStyle/>
        <a:p>
          <a:pPr>
            <a:buFont typeface="Arial" panose="020B0604020202020204" pitchFamily="34" charset="0"/>
            <a:buChar char="•"/>
          </a:pPr>
          <a:endParaRPr lang="pl-PL" dirty="0"/>
        </a:p>
      </dgm:t>
    </dgm:pt>
    <dgm:pt modelId="{4ADBF5B7-55D3-4397-A9E7-C8963E4B7F2A}" type="parTrans" cxnId="{88F065BD-652D-4274-82E1-0C43DADDC9BF}">
      <dgm:prSet/>
      <dgm:spPr/>
      <dgm:t>
        <a:bodyPr/>
        <a:lstStyle/>
        <a:p>
          <a:endParaRPr lang="pl-PL"/>
        </a:p>
      </dgm:t>
    </dgm:pt>
    <dgm:pt modelId="{F7C1FC1F-197D-4131-B9A1-8545DFA71830}" type="sibTrans" cxnId="{88F065BD-652D-4274-82E1-0C43DADDC9BF}">
      <dgm:prSet/>
      <dgm:spPr/>
      <dgm:t>
        <a:bodyPr/>
        <a:lstStyle/>
        <a:p>
          <a:endParaRPr lang="pl-PL"/>
        </a:p>
      </dgm:t>
    </dgm:pt>
    <dgm:pt modelId="{21E5A2AD-0757-4B53-8834-F552A53CB00C}">
      <dgm:prSet/>
      <dgm:spPr/>
      <dgm:t>
        <a:bodyPr/>
        <a:lstStyle/>
        <a:p>
          <a:r>
            <a:rPr lang="pl-PL">
              <a:latin typeface="PT Sans" panose="020B0503020203020204" pitchFamily="34" charset="-18"/>
            </a:rPr>
            <a:t>Mechanizmy ewolucyjne zachowań społecznych. </a:t>
          </a:r>
          <a:endParaRPr lang="pl-PL" dirty="0">
            <a:latin typeface="PT Sans" panose="020B0503020203020204" pitchFamily="34" charset="-18"/>
          </a:endParaRPr>
        </a:p>
      </dgm:t>
    </dgm:pt>
    <dgm:pt modelId="{7172A314-4E84-4C5B-A0C3-39D5533F2111}" type="parTrans" cxnId="{9608F615-2DBC-49B6-9AB0-3D426DDB1A24}">
      <dgm:prSet/>
      <dgm:spPr/>
      <dgm:t>
        <a:bodyPr/>
        <a:lstStyle/>
        <a:p>
          <a:endParaRPr lang="pl-PL"/>
        </a:p>
      </dgm:t>
    </dgm:pt>
    <dgm:pt modelId="{CDB1D2E8-4E6A-48BF-8D0D-6D1E07FE7ACF}" type="sibTrans" cxnId="{9608F615-2DBC-49B6-9AB0-3D426DDB1A24}">
      <dgm:prSet/>
      <dgm:spPr/>
      <dgm:t>
        <a:bodyPr/>
        <a:lstStyle/>
        <a:p>
          <a:endParaRPr lang="pl-PL"/>
        </a:p>
      </dgm:t>
    </dgm:pt>
    <dgm:pt modelId="{C7EC525B-DF3A-46B7-8BA0-FEE02008380F}">
      <dgm:prSet/>
      <dgm:spPr/>
      <dgm:t>
        <a:bodyPr/>
        <a:lstStyle/>
        <a:p>
          <a:r>
            <a:rPr lang="pl-PL">
              <a:latin typeface="PT Sans" panose="020B0503020203020204" pitchFamily="34" charset="-18"/>
            </a:rPr>
            <a:t>Racja czy relacja? Argumentacja: sztuka - technika. Jak przekonywać do swoich racji nie raniąc innych. </a:t>
          </a:r>
          <a:endParaRPr lang="pl-PL" dirty="0">
            <a:latin typeface="PT Sans" panose="020B0503020203020204" pitchFamily="34" charset="-18"/>
          </a:endParaRPr>
        </a:p>
      </dgm:t>
    </dgm:pt>
    <dgm:pt modelId="{B556C9B0-40DC-48B1-9E25-F06129080A87}" type="parTrans" cxnId="{82D75B9B-8AA5-4410-B64C-3250788420B4}">
      <dgm:prSet/>
      <dgm:spPr/>
      <dgm:t>
        <a:bodyPr/>
        <a:lstStyle/>
        <a:p>
          <a:endParaRPr lang="pl-PL"/>
        </a:p>
      </dgm:t>
    </dgm:pt>
    <dgm:pt modelId="{2D6E1A91-9209-4746-9CE1-DD37104DF88D}" type="sibTrans" cxnId="{82D75B9B-8AA5-4410-B64C-3250788420B4}">
      <dgm:prSet/>
      <dgm:spPr/>
      <dgm:t>
        <a:bodyPr/>
        <a:lstStyle/>
        <a:p>
          <a:endParaRPr lang="pl-PL"/>
        </a:p>
      </dgm:t>
    </dgm:pt>
    <dgm:pt modelId="{E481E920-C72D-47AD-8A3E-E24EEE4569AE}">
      <dgm:prSet/>
      <dgm:spPr/>
      <dgm:t>
        <a:bodyPr/>
        <a:lstStyle/>
        <a:p>
          <a:r>
            <a:rPr lang="pl-PL">
              <a:latin typeface="PT Sans" panose="020B0503020203020204" pitchFamily="34" charset="-18"/>
            </a:rPr>
            <a:t>Gdy nie udaje się porozumieć. </a:t>
          </a:r>
          <a:br>
            <a:rPr lang="pl-PL">
              <a:latin typeface="PT Sans" panose="020B0503020203020204" pitchFamily="34" charset="-18"/>
            </a:rPr>
          </a:br>
          <a:r>
            <a:rPr lang="pl-PL">
              <a:latin typeface="PT Sans" panose="020B0503020203020204" pitchFamily="34" charset="-18"/>
            </a:rPr>
            <a:t>O konfliktach i ich rozwiązywaniu.</a:t>
          </a:r>
          <a:endParaRPr lang="pl-PL" dirty="0">
            <a:latin typeface="PT Sans" panose="020B0503020203020204" pitchFamily="34" charset="-18"/>
          </a:endParaRPr>
        </a:p>
      </dgm:t>
    </dgm:pt>
    <dgm:pt modelId="{633EFF37-ECDD-4460-8C29-F0F32D9ADF32}" type="parTrans" cxnId="{8EFDC105-5724-427C-9D93-3AB44A05C7E2}">
      <dgm:prSet/>
      <dgm:spPr/>
      <dgm:t>
        <a:bodyPr/>
        <a:lstStyle/>
        <a:p>
          <a:endParaRPr lang="pl-PL"/>
        </a:p>
      </dgm:t>
    </dgm:pt>
    <dgm:pt modelId="{C18EA529-B06E-4CB8-A4FB-CA017AA5C1B0}" type="sibTrans" cxnId="{8EFDC105-5724-427C-9D93-3AB44A05C7E2}">
      <dgm:prSet/>
      <dgm:spPr/>
      <dgm:t>
        <a:bodyPr/>
        <a:lstStyle/>
        <a:p>
          <a:endParaRPr lang="pl-PL"/>
        </a:p>
      </dgm:t>
    </dgm:pt>
    <dgm:pt modelId="{4A7C2A1D-15E2-49DE-A88F-3D02E4F68ADA}">
      <dgm:prSet/>
      <dgm:spPr/>
      <dgm:t>
        <a:bodyPr/>
        <a:lstStyle/>
        <a:p>
          <a:r>
            <a:rPr lang="pl-PL">
              <a:latin typeface="PT Sans" panose="020B0503020203020204" pitchFamily="34" charset="-18"/>
            </a:rPr>
            <a:t>Przemoc: pojęcie, przyczyny, wpływ,  przeciwdziałanie. </a:t>
          </a:r>
          <a:endParaRPr lang="pl-PL" dirty="0">
            <a:latin typeface="PT Sans" panose="020B0503020203020204" pitchFamily="34" charset="-18"/>
          </a:endParaRPr>
        </a:p>
      </dgm:t>
    </dgm:pt>
    <dgm:pt modelId="{19B9653D-B9AE-406B-AE3A-7ACF6D4E64E2}" type="parTrans" cxnId="{0AB012B0-332F-46BB-B9CF-3AABC55878A7}">
      <dgm:prSet/>
      <dgm:spPr/>
      <dgm:t>
        <a:bodyPr/>
        <a:lstStyle/>
        <a:p>
          <a:endParaRPr lang="pl-PL"/>
        </a:p>
      </dgm:t>
    </dgm:pt>
    <dgm:pt modelId="{AE7910BC-5494-4797-8795-782B35CAC897}" type="sibTrans" cxnId="{0AB012B0-332F-46BB-B9CF-3AABC55878A7}">
      <dgm:prSet/>
      <dgm:spPr/>
      <dgm:t>
        <a:bodyPr/>
        <a:lstStyle/>
        <a:p>
          <a:endParaRPr lang="pl-PL"/>
        </a:p>
      </dgm:t>
    </dgm:pt>
    <dgm:pt modelId="{044C9143-5331-4DED-A85A-1472EDE3DA44}">
      <dgm:prSet/>
      <dgm:spPr/>
      <dgm:t>
        <a:bodyPr/>
        <a:lstStyle/>
        <a:p>
          <a:pPr>
            <a:buFont typeface="Arial" panose="020B0604020202020204" pitchFamily="34" charset="0"/>
            <a:buChar char="•"/>
          </a:pPr>
          <a:r>
            <a:rPr lang="pl-PL" dirty="0">
              <a:latin typeface="PT Sans" panose="020B0503020203020204" pitchFamily="34" charset="-18"/>
            </a:rPr>
            <a:t>Udział czynników psychicznych w powstawaniu i przebiegu choroby. </a:t>
          </a:r>
        </a:p>
      </dgm:t>
    </dgm:pt>
    <dgm:pt modelId="{2F64A5A7-CE86-49F3-861A-E8C81E646F7E}" type="parTrans" cxnId="{4BE077DB-D19A-4734-A0DF-4412A57B9666}">
      <dgm:prSet/>
      <dgm:spPr/>
      <dgm:t>
        <a:bodyPr/>
        <a:lstStyle/>
        <a:p>
          <a:endParaRPr lang="pl-PL"/>
        </a:p>
      </dgm:t>
    </dgm:pt>
    <dgm:pt modelId="{C2E917E5-91AA-4F79-9C71-9E37DCA7BBDB}" type="sibTrans" cxnId="{4BE077DB-D19A-4734-A0DF-4412A57B9666}">
      <dgm:prSet/>
      <dgm:spPr/>
      <dgm:t>
        <a:bodyPr/>
        <a:lstStyle/>
        <a:p>
          <a:endParaRPr lang="pl-PL"/>
        </a:p>
      </dgm:t>
    </dgm:pt>
    <dgm:pt modelId="{E3423490-65E1-4622-AA83-AE6E0EE89BE5}">
      <dgm:prSet/>
      <dgm:spPr/>
      <dgm:t>
        <a:bodyPr/>
        <a:lstStyle/>
        <a:p>
          <a:pPr>
            <a:buFont typeface="Arial" panose="020B0604020202020204" pitchFamily="34" charset="0"/>
            <a:buChar char="•"/>
          </a:pPr>
          <a:r>
            <a:rPr lang="pl-PL">
              <a:latin typeface="PT Sans" panose="020B0503020203020204" pitchFamily="34" charset="-18"/>
            </a:rPr>
            <a:t>Jak rozpoznajemy choroby: objawy i symptomy. Choroby cywilizacyjne.</a:t>
          </a:r>
          <a:endParaRPr lang="pl-PL" dirty="0">
            <a:latin typeface="PT Sans" panose="020B0503020203020204" pitchFamily="34" charset="-18"/>
          </a:endParaRPr>
        </a:p>
      </dgm:t>
    </dgm:pt>
    <dgm:pt modelId="{267568C5-E3A6-43B2-A0E7-5CC4B9F479D3}" type="parTrans" cxnId="{B99528E9-B778-45EB-8299-EDD752BEBC0F}">
      <dgm:prSet/>
      <dgm:spPr/>
      <dgm:t>
        <a:bodyPr/>
        <a:lstStyle/>
        <a:p>
          <a:endParaRPr lang="pl-PL"/>
        </a:p>
      </dgm:t>
    </dgm:pt>
    <dgm:pt modelId="{0BED9BE4-0B01-4C9E-A666-1AB29C029E20}" type="sibTrans" cxnId="{B99528E9-B778-45EB-8299-EDD752BEBC0F}">
      <dgm:prSet/>
      <dgm:spPr/>
      <dgm:t>
        <a:bodyPr/>
        <a:lstStyle/>
        <a:p>
          <a:endParaRPr lang="pl-PL"/>
        </a:p>
      </dgm:t>
    </dgm:pt>
    <dgm:pt modelId="{30A95330-87BE-40C6-8FB2-0CFC3452BB32}">
      <dgm:prSet/>
      <dgm:spPr/>
      <dgm:t>
        <a:bodyPr/>
        <a:lstStyle/>
        <a:p>
          <a:pPr>
            <a:buFont typeface="Arial" panose="020B0604020202020204" pitchFamily="34" charset="0"/>
            <a:buChar char="•"/>
          </a:pPr>
          <a:r>
            <a:rPr lang="pl-PL">
              <a:latin typeface="PT Sans" panose="020B0503020203020204" pitchFamily="34" charset="-18"/>
            </a:rPr>
            <a:t>Działanie leków. Związki chemiczne w żywności. </a:t>
          </a:r>
          <a:endParaRPr lang="pl-PL" dirty="0">
            <a:latin typeface="PT Sans" panose="020B0503020203020204" pitchFamily="34" charset="-18"/>
          </a:endParaRPr>
        </a:p>
      </dgm:t>
    </dgm:pt>
    <dgm:pt modelId="{8F55D13B-5B55-4874-8BAC-2AA92EC48C39}" type="parTrans" cxnId="{D645E36B-EB78-4E58-B52B-E60A57585B3A}">
      <dgm:prSet/>
      <dgm:spPr/>
      <dgm:t>
        <a:bodyPr/>
        <a:lstStyle/>
        <a:p>
          <a:endParaRPr lang="pl-PL"/>
        </a:p>
      </dgm:t>
    </dgm:pt>
    <dgm:pt modelId="{A15E2224-BCA1-42D3-BA04-2904DDB2D7E8}" type="sibTrans" cxnId="{D645E36B-EB78-4E58-B52B-E60A57585B3A}">
      <dgm:prSet/>
      <dgm:spPr/>
      <dgm:t>
        <a:bodyPr/>
        <a:lstStyle/>
        <a:p>
          <a:endParaRPr lang="pl-PL"/>
        </a:p>
      </dgm:t>
    </dgm:pt>
    <dgm:pt modelId="{C5394CA9-5435-4312-9942-618D441B6D14}">
      <dgm:prSet/>
      <dgm:spPr/>
      <dgm:t>
        <a:bodyPr/>
        <a:lstStyle/>
        <a:p>
          <a:pPr>
            <a:buFont typeface="Arial" panose="020B0604020202020204" pitchFamily="34" charset="0"/>
            <a:buChar char="•"/>
          </a:pPr>
          <a:r>
            <a:rPr lang="pl-PL" dirty="0">
              <a:latin typeface="PT Sans" panose="020B0503020203020204" pitchFamily="34" charset="-18"/>
            </a:rPr>
            <a:t>Wybory naszej codzienności (styl życia, aktywność fizyczna, dieta, używki) a zdrowie.</a:t>
          </a:r>
        </a:p>
      </dgm:t>
    </dgm:pt>
    <dgm:pt modelId="{EFBA9666-B9F8-4C7C-A17A-6A1ED1A0F0A4}" type="parTrans" cxnId="{F1860C12-2226-4C4E-88A6-BFFF51B6E6A0}">
      <dgm:prSet/>
      <dgm:spPr/>
      <dgm:t>
        <a:bodyPr/>
        <a:lstStyle/>
        <a:p>
          <a:endParaRPr lang="pl-PL"/>
        </a:p>
      </dgm:t>
    </dgm:pt>
    <dgm:pt modelId="{6FFF5452-8373-4E21-BDB1-2FC2B787AD42}" type="sibTrans" cxnId="{F1860C12-2226-4C4E-88A6-BFFF51B6E6A0}">
      <dgm:prSet/>
      <dgm:spPr/>
      <dgm:t>
        <a:bodyPr/>
        <a:lstStyle/>
        <a:p>
          <a:endParaRPr lang="pl-PL"/>
        </a:p>
      </dgm:t>
    </dgm:pt>
    <dgm:pt modelId="{FA0A6DEF-82E0-4C0F-A8D7-721646A5A2C7}" type="pres">
      <dgm:prSet presAssocID="{39E16095-04CB-4988-8E9B-4F7DD8A4DBDC}" presName="Name0" presStyleCnt="0">
        <dgm:presLayoutVars>
          <dgm:dir/>
          <dgm:animLvl val="lvl"/>
          <dgm:resizeHandles val="exact"/>
        </dgm:presLayoutVars>
      </dgm:prSet>
      <dgm:spPr/>
    </dgm:pt>
    <dgm:pt modelId="{AA881084-8E1A-46BE-86F1-70FC79E9FEB5}" type="pres">
      <dgm:prSet presAssocID="{9EC0377C-CCC8-46F8-A48E-7B4D39C8FED4}" presName="composite" presStyleCnt="0"/>
      <dgm:spPr/>
    </dgm:pt>
    <dgm:pt modelId="{DC6E3653-DD66-4941-AEBD-3EC86A9FC5DC}" type="pres">
      <dgm:prSet presAssocID="{9EC0377C-CCC8-46F8-A48E-7B4D39C8FED4}" presName="parTx" presStyleLbl="alignNode1" presStyleIdx="0" presStyleCnt="2" custLinFactNeighborX="728" custLinFactNeighborY="-22628">
        <dgm:presLayoutVars>
          <dgm:chMax val="0"/>
          <dgm:chPref val="0"/>
          <dgm:bulletEnabled val="1"/>
        </dgm:presLayoutVars>
      </dgm:prSet>
      <dgm:spPr/>
    </dgm:pt>
    <dgm:pt modelId="{C4B8DFB9-4FAA-4B9E-8BB3-A284C291A3A9}" type="pres">
      <dgm:prSet presAssocID="{9EC0377C-CCC8-46F8-A48E-7B4D39C8FED4}" presName="desTx" presStyleLbl="alignAccFollowNode1" presStyleIdx="0" presStyleCnt="2" custLinFactNeighborX="485" custLinFactNeighborY="1775">
        <dgm:presLayoutVars>
          <dgm:bulletEnabled val="1"/>
        </dgm:presLayoutVars>
      </dgm:prSet>
      <dgm:spPr/>
    </dgm:pt>
    <dgm:pt modelId="{6959C3C6-AC4A-4437-A3C0-845989170CC3}" type="pres">
      <dgm:prSet presAssocID="{2C28F8BE-455F-4B7F-87E0-E63BEBBECBDD}" presName="space" presStyleCnt="0"/>
      <dgm:spPr/>
    </dgm:pt>
    <dgm:pt modelId="{E0CD7759-1A1F-4781-8F97-BEAD2BA7269F}" type="pres">
      <dgm:prSet presAssocID="{018498A4-1210-4B72-8FFD-3DC9AF5B3A3D}" presName="composite" presStyleCnt="0"/>
      <dgm:spPr/>
    </dgm:pt>
    <dgm:pt modelId="{235020F5-25F7-4109-923D-C02ABB70A605}" type="pres">
      <dgm:prSet presAssocID="{018498A4-1210-4B72-8FFD-3DC9AF5B3A3D}" presName="parTx" presStyleLbl="alignNode1" presStyleIdx="1" presStyleCnt="2" custLinFactNeighborX="731" custLinFactNeighborY="-14305">
        <dgm:presLayoutVars>
          <dgm:chMax val="0"/>
          <dgm:chPref val="0"/>
          <dgm:bulletEnabled val="1"/>
        </dgm:presLayoutVars>
      </dgm:prSet>
      <dgm:spPr/>
    </dgm:pt>
    <dgm:pt modelId="{96F1E194-A797-44C8-BF93-9F89868EE181}" type="pres">
      <dgm:prSet presAssocID="{018498A4-1210-4B72-8FFD-3DC9AF5B3A3D}" presName="desTx" presStyleLbl="alignAccFollowNode1" presStyleIdx="1" presStyleCnt="2" custLinFactNeighborX="730" custLinFactNeighborY="450">
        <dgm:presLayoutVars>
          <dgm:bulletEnabled val="1"/>
        </dgm:presLayoutVars>
      </dgm:prSet>
      <dgm:spPr/>
    </dgm:pt>
  </dgm:ptLst>
  <dgm:cxnLst>
    <dgm:cxn modelId="{8EFDC105-5724-427C-9D93-3AB44A05C7E2}" srcId="{9EC0377C-CCC8-46F8-A48E-7B4D39C8FED4}" destId="{E481E920-C72D-47AD-8A3E-E24EEE4569AE}" srcOrd="3" destOrd="0" parTransId="{633EFF37-ECDD-4460-8C29-F0F32D9ADF32}" sibTransId="{C18EA529-B06E-4CB8-A4FB-CA017AA5C1B0}"/>
    <dgm:cxn modelId="{41C25207-9E4E-4DE8-801A-6F9F3E504A73}" type="presOf" srcId="{F4E702BF-14B7-4F28-B33F-F2E420BB84BD}" destId="{96F1E194-A797-44C8-BF93-9F89868EE181}" srcOrd="0" destOrd="6" presId="urn:microsoft.com/office/officeart/2005/8/layout/hList1"/>
    <dgm:cxn modelId="{F1860C12-2226-4C4E-88A6-BFFF51B6E6A0}" srcId="{018498A4-1210-4B72-8FFD-3DC9AF5B3A3D}" destId="{C5394CA9-5435-4312-9942-618D441B6D14}" srcOrd="4" destOrd="0" parTransId="{EFBA9666-B9F8-4C7C-A17A-6A1ED1A0F0A4}" sibTransId="{6FFF5452-8373-4E21-BDB1-2FC2B787AD42}"/>
    <dgm:cxn modelId="{50389613-B119-46B1-AE44-D4CA68C0BA8F}" type="presOf" srcId="{C5394CA9-5435-4312-9942-618D441B6D14}" destId="{96F1E194-A797-44C8-BF93-9F89868EE181}" srcOrd="0" destOrd="4" presId="urn:microsoft.com/office/officeart/2005/8/layout/hList1"/>
    <dgm:cxn modelId="{9608F615-2DBC-49B6-9AB0-3D426DDB1A24}" srcId="{9EC0377C-CCC8-46F8-A48E-7B4D39C8FED4}" destId="{21E5A2AD-0757-4B53-8834-F552A53CB00C}" srcOrd="1" destOrd="0" parTransId="{7172A314-4E84-4C5B-A0C3-39D5533F2111}" sibTransId="{CDB1D2E8-4E6A-48BF-8D0D-6D1E07FE7ACF}"/>
    <dgm:cxn modelId="{04833B1C-A634-4AF9-90A5-06B5EC314550}" type="presOf" srcId="{30A95330-87BE-40C6-8FB2-0CFC3452BB32}" destId="{96F1E194-A797-44C8-BF93-9F89868EE181}" srcOrd="0" destOrd="3" presId="urn:microsoft.com/office/officeart/2005/8/layout/hList1"/>
    <dgm:cxn modelId="{F402C433-4439-4DA1-9B29-F47B41E62C03}" srcId="{39E16095-04CB-4988-8E9B-4F7DD8A4DBDC}" destId="{9EC0377C-CCC8-46F8-A48E-7B4D39C8FED4}" srcOrd="0" destOrd="0" parTransId="{BBAB40A0-B564-4740-B1C0-7BC4081A9EE4}" sibTransId="{2C28F8BE-455F-4B7F-87E0-E63BEBBECBDD}"/>
    <dgm:cxn modelId="{69759E35-0B5C-4849-8648-ED05334F9DB2}" type="presOf" srcId="{E481E920-C72D-47AD-8A3E-E24EEE4569AE}" destId="{C4B8DFB9-4FAA-4B9E-8BB3-A284C291A3A9}" srcOrd="0" destOrd="3" presId="urn:microsoft.com/office/officeart/2005/8/layout/hList1"/>
    <dgm:cxn modelId="{9E1A295B-B4F4-457D-8744-501C8A8C5419}" type="presOf" srcId="{AFC2D778-B8A5-47C6-A528-A31CD9DC6C80}" destId="{C4B8DFB9-4FAA-4B9E-8BB3-A284C291A3A9}" srcOrd="0" destOrd="0" presId="urn:microsoft.com/office/officeart/2005/8/layout/hList1"/>
    <dgm:cxn modelId="{D5957666-16B9-4E53-9579-59511B98349E}" type="presOf" srcId="{9EC0377C-CCC8-46F8-A48E-7B4D39C8FED4}" destId="{DC6E3653-DD66-4941-AEBD-3EC86A9FC5DC}" srcOrd="0" destOrd="0" presId="urn:microsoft.com/office/officeart/2005/8/layout/hList1"/>
    <dgm:cxn modelId="{A4B98446-E784-4480-8B0A-1D47EDC9C9E0}" srcId="{018498A4-1210-4B72-8FFD-3DC9AF5B3A3D}" destId="{0BB1C5B8-A0A3-4A96-9611-8FD5F8A3A3C4}" srcOrd="0" destOrd="0" parTransId="{838734D6-A30F-432A-ACBD-4ECAE554E531}" sibTransId="{E1A6A34E-F96B-4154-AD74-05A948CFD415}"/>
    <dgm:cxn modelId="{AC14796A-F9A4-4505-A962-193AE265BDF3}" type="presOf" srcId="{0BB1C5B8-A0A3-4A96-9611-8FD5F8A3A3C4}" destId="{96F1E194-A797-44C8-BF93-9F89868EE181}" srcOrd="0" destOrd="0" presId="urn:microsoft.com/office/officeart/2005/8/layout/hList1"/>
    <dgm:cxn modelId="{D645E36B-EB78-4E58-B52B-E60A57585B3A}" srcId="{018498A4-1210-4B72-8FFD-3DC9AF5B3A3D}" destId="{30A95330-87BE-40C6-8FB2-0CFC3452BB32}" srcOrd="3" destOrd="0" parTransId="{8F55D13B-5B55-4874-8BAC-2AA92EC48C39}" sibTransId="{A15E2224-BCA1-42D3-BA04-2904DDB2D7E8}"/>
    <dgm:cxn modelId="{848C664F-2D6C-40E3-8F84-1B46CA04E4D4}" type="presOf" srcId="{39E16095-04CB-4988-8E9B-4F7DD8A4DBDC}" destId="{FA0A6DEF-82E0-4C0F-A8D7-721646A5A2C7}" srcOrd="0" destOrd="0" presId="urn:microsoft.com/office/officeart/2005/8/layout/hList1"/>
    <dgm:cxn modelId="{B2C42E8C-19F2-4D14-A272-7B5744AF8F88}" srcId="{9EC0377C-CCC8-46F8-A48E-7B4D39C8FED4}" destId="{AFC2D778-B8A5-47C6-A528-A31CD9DC6C80}" srcOrd="0" destOrd="0" parTransId="{5E158E9F-2A68-446F-B215-C418B1CD2509}" sibTransId="{51F979B2-E7A6-4A2A-955A-7C7B71D4BE00}"/>
    <dgm:cxn modelId="{971FA58C-5EDF-49D2-9609-6C69BD765BEE}" srcId="{39E16095-04CB-4988-8E9B-4F7DD8A4DBDC}" destId="{018498A4-1210-4B72-8FFD-3DC9AF5B3A3D}" srcOrd="1" destOrd="0" parTransId="{9A9DC72B-88C4-4998-A1C6-BC2F6164C950}" sibTransId="{2B2F906D-FEFF-4693-BCB6-3BACE9F267A8}"/>
    <dgm:cxn modelId="{774DFD99-0B7E-4F05-AB4A-E02F599B8E13}" type="presOf" srcId="{52A65197-3049-40D2-8246-06DAC6C4FBEF}" destId="{96F1E194-A797-44C8-BF93-9F89868EE181}" srcOrd="0" destOrd="5" presId="urn:microsoft.com/office/officeart/2005/8/layout/hList1"/>
    <dgm:cxn modelId="{82D75B9B-8AA5-4410-B64C-3250788420B4}" srcId="{9EC0377C-CCC8-46F8-A48E-7B4D39C8FED4}" destId="{C7EC525B-DF3A-46B7-8BA0-FEE02008380F}" srcOrd="2" destOrd="0" parTransId="{B556C9B0-40DC-48B1-9E25-F06129080A87}" sibTransId="{2D6E1A91-9209-4746-9CE1-DD37104DF88D}"/>
    <dgm:cxn modelId="{2E78CBA4-9237-4EFB-B6C5-994E8F211E39}" type="presOf" srcId="{C7EC525B-DF3A-46B7-8BA0-FEE02008380F}" destId="{C4B8DFB9-4FAA-4B9E-8BB3-A284C291A3A9}" srcOrd="0" destOrd="2" presId="urn:microsoft.com/office/officeart/2005/8/layout/hList1"/>
    <dgm:cxn modelId="{0AB012B0-332F-46BB-B9CF-3AABC55878A7}" srcId="{9EC0377C-CCC8-46F8-A48E-7B4D39C8FED4}" destId="{4A7C2A1D-15E2-49DE-A88F-3D02E4F68ADA}" srcOrd="4" destOrd="0" parTransId="{19B9653D-B9AE-406B-AE3A-7ACF6D4E64E2}" sibTransId="{AE7910BC-5494-4797-8795-782B35CAC897}"/>
    <dgm:cxn modelId="{29CCD6B2-BC0E-4E8F-BF6C-4F5BB76FA753}" type="presOf" srcId="{044C9143-5331-4DED-A85A-1472EDE3DA44}" destId="{96F1E194-A797-44C8-BF93-9F89868EE181}" srcOrd="0" destOrd="1" presId="urn:microsoft.com/office/officeart/2005/8/layout/hList1"/>
    <dgm:cxn modelId="{925D7AB3-EEE6-42F6-A3A2-6BAFDCA61866}" srcId="{018498A4-1210-4B72-8FFD-3DC9AF5B3A3D}" destId="{F4E702BF-14B7-4F28-B33F-F2E420BB84BD}" srcOrd="6" destOrd="0" parTransId="{9B21245D-D14F-447D-8870-F0490513B4C4}" sibTransId="{1217B4F8-30BE-4EC6-9266-791FFB6665C5}"/>
    <dgm:cxn modelId="{88550FBC-9B1F-46CC-8B50-338A47EF2464}" type="presOf" srcId="{4A7C2A1D-15E2-49DE-A88F-3D02E4F68ADA}" destId="{C4B8DFB9-4FAA-4B9E-8BB3-A284C291A3A9}" srcOrd="0" destOrd="4" presId="urn:microsoft.com/office/officeart/2005/8/layout/hList1"/>
    <dgm:cxn modelId="{88F065BD-652D-4274-82E1-0C43DADDC9BF}" srcId="{018498A4-1210-4B72-8FFD-3DC9AF5B3A3D}" destId="{52A65197-3049-40D2-8246-06DAC6C4FBEF}" srcOrd="5" destOrd="0" parTransId="{4ADBF5B7-55D3-4397-A9E7-C8963E4B7F2A}" sibTransId="{F7C1FC1F-197D-4131-B9A1-8545DFA71830}"/>
    <dgm:cxn modelId="{4BE077DB-D19A-4734-A0DF-4412A57B9666}" srcId="{018498A4-1210-4B72-8FFD-3DC9AF5B3A3D}" destId="{044C9143-5331-4DED-A85A-1472EDE3DA44}" srcOrd="1" destOrd="0" parTransId="{2F64A5A7-CE86-49F3-861A-E8C81E646F7E}" sibTransId="{C2E917E5-91AA-4F79-9C71-9E37DCA7BBDB}"/>
    <dgm:cxn modelId="{DF1F41E2-2BAA-4131-9020-08B7698F9E2E}" type="presOf" srcId="{21E5A2AD-0757-4B53-8834-F552A53CB00C}" destId="{C4B8DFB9-4FAA-4B9E-8BB3-A284C291A3A9}" srcOrd="0" destOrd="1" presId="urn:microsoft.com/office/officeart/2005/8/layout/hList1"/>
    <dgm:cxn modelId="{B99528E9-B778-45EB-8299-EDD752BEBC0F}" srcId="{018498A4-1210-4B72-8FFD-3DC9AF5B3A3D}" destId="{E3423490-65E1-4622-AA83-AE6E0EE89BE5}" srcOrd="2" destOrd="0" parTransId="{267568C5-E3A6-43B2-A0E7-5CC4B9F479D3}" sibTransId="{0BED9BE4-0B01-4C9E-A666-1AB29C029E20}"/>
    <dgm:cxn modelId="{7481C5ED-9BB0-49DB-93B7-6DE3B6AE04D2}" type="presOf" srcId="{018498A4-1210-4B72-8FFD-3DC9AF5B3A3D}" destId="{235020F5-25F7-4109-923D-C02ABB70A605}" srcOrd="0" destOrd="0" presId="urn:microsoft.com/office/officeart/2005/8/layout/hList1"/>
    <dgm:cxn modelId="{F20865F5-E8A5-40E3-B6C4-43CD0F72DB74}" type="presOf" srcId="{E3423490-65E1-4622-AA83-AE6E0EE89BE5}" destId="{96F1E194-A797-44C8-BF93-9F89868EE181}" srcOrd="0" destOrd="2" presId="urn:microsoft.com/office/officeart/2005/8/layout/hList1"/>
    <dgm:cxn modelId="{BC1A738F-D245-4F24-A588-205B076F420B}" type="presParOf" srcId="{FA0A6DEF-82E0-4C0F-A8D7-721646A5A2C7}" destId="{AA881084-8E1A-46BE-86F1-70FC79E9FEB5}" srcOrd="0" destOrd="0" presId="urn:microsoft.com/office/officeart/2005/8/layout/hList1"/>
    <dgm:cxn modelId="{1CD60B87-CE88-429C-8E79-A30E1BE16A14}" type="presParOf" srcId="{AA881084-8E1A-46BE-86F1-70FC79E9FEB5}" destId="{DC6E3653-DD66-4941-AEBD-3EC86A9FC5DC}" srcOrd="0" destOrd="0" presId="urn:microsoft.com/office/officeart/2005/8/layout/hList1"/>
    <dgm:cxn modelId="{2F495A6B-0D4E-44C9-BD78-5430738598F1}" type="presParOf" srcId="{AA881084-8E1A-46BE-86F1-70FC79E9FEB5}" destId="{C4B8DFB9-4FAA-4B9E-8BB3-A284C291A3A9}" srcOrd="1" destOrd="0" presId="urn:microsoft.com/office/officeart/2005/8/layout/hList1"/>
    <dgm:cxn modelId="{434A7F31-94B7-46D3-A93E-E79227DD978E}" type="presParOf" srcId="{FA0A6DEF-82E0-4C0F-A8D7-721646A5A2C7}" destId="{6959C3C6-AC4A-4437-A3C0-845989170CC3}" srcOrd="1" destOrd="0" presId="urn:microsoft.com/office/officeart/2005/8/layout/hList1"/>
    <dgm:cxn modelId="{B264E679-E10B-4A86-B0FA-558763882F45}" type="presParOf" srcId="{FA0A6DEF-82E0-4C0F-A8D7-721646A5A2C7}" destId="{E0CD7759-1A1F-4781-8F97-BEAD2BA7269F}" srcOrd="2" destOrd="0" presId="urn:microsoft.com/office/officeart/2005/8/layout/hList1"/>
    <dgm:cxn modelId="{9CF6D29A-58BD-4F3C-ADE9-E2C02C668105}" type="presParOf" srcId="{E0CD7759-1A1F-4781-8F97-BEAD2BA7269F}" destId="{235020F5-25F7-4109-923D-C02ABB70A605}" srcOrd="0" destOrd="0" presId="urn:microsoft.com/office/officeart/2005/8/layout/hList1"/>
    <dgm:cxn modelId="{7082A33D-1342-4EDF-9880-C39384CCC5EA}" type="presParOf" srcId="{E0CD7759-1A1F-4781-8F97-BEAD2BA7269F}" destId="{96F1E194-A797-44C8-BF93-9F89868EE181}" srcOrd="1" destOrd="0" presId="urn:microsoft.com/office/officeart/2005/8/layout/hList1"/>
  </dgm:cxnLst>
  <dgm:bg>
    <a:solidFill>
      <a:schemeClr val="tx1"/>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D8BF5-D939-451E-A407-5052A4FDF3CB}" type="doc">
      <dgm:prSet loTypeId="urn:microsoft.com/office/officeart/2005/8/layout/list1" loCatId="list" qsTypeId="urn:microsoft.com/office/officeart/2005/8/quickstyle/3d1" qsCatId="3D" csTypeId="urn:microsoft.com/office/officeart/2005/8/colors/accent0_3" csCatId="mainScheme" phldr="1"/>
      <dgm:spPr/>
      <dgm:t>
        <a:bodyPr/>
        <a:lstStyle/>
        <a:p>
          <a:endParaRPr lang="pl-PL"/>
        </a:p>
      </dgm:t>
    </dgm:pt>
    <dgm:pt modelId="{0127A823-51B2-436A-8491-731FD24F0787}">
      <dgm:prSet phldrT="[Tekst]" custT="1"/>
      <dgm:spPr/>
      <dgm:t>
        <a:bodyPr/>
        <a:lstStyle/>
        <a:p>
          <a:pPr algn="ctr"/>
          <a:r>
            <a:rPr lang="pl-PL" sz="3600" b="1" cap="none" spc="0" dirty="0">
              <a:ln w="10160">
                <a:prstDash val="solid"/>
              </a:ln>
              <a:effectLst>
                <a:outerShdw blurRad="38100" dist="22860" dir="5400000" algn="tl" rotWithShape="0">
                  <a:srgbClr val="000000">
                    <a:alpha val="30000"/>
                  </a:srgbClr>
                </a:outerShdw>
              </a:effectLst>
              <a:latin typeface="PT Sans" panose="020B0503020203020204" pitchFamily="34" charset="-18"/>
            </a:rPr>
            <a:t>Sześć obszarów</a:t>
          </a:r>
        </a:p>
      </dgm:t>
    </dgm:pt>
    <dgm:pt modelId="{5CBA2646-B802-4645-8A87-9EC45EFF64F3}" type="parTrans" cxnId="{AF04A54D-5CAC-474B-BB5E-9DA6D06A8DF1}">
      <dgm:prSet/>
      <dgm:spPr/>
      <dgm:t>
        <a:bodyPr/>
        <a:lstStyle/>
        <a:p>
          <a:endParaRPr lang="pl-PL"/>
        </a:p>
      </dgm:t>
    </dgm:pt>
    <dgm:pt modelId="{B555F086-27EE-40B9-BF75-900BAD38EB94}" type="sibTrans" cxnId="{AF04A54D-5CAC-474B-BB5E-9DA6D06A8DF1}">
      <dgm:prSet/>
      <dgm:spPr/>
      <dgm:t>
        <a:bodyPr/>
        <a:lstStyle/>
        <a:p>
          <a:endParaRPr lang="pl-PL"/>
        </a:p>
      </dgm:t>
    </dgm:pt>
    <dgm:pt modelId="{224AC149-64E0-4CB3-B98D-FCF036C5EEC4}">
      <dgm:prSet phldrT="[Tekst]" custT="1"/>
      <dgm:spPr/>
      <dgm:t>
        <a:bodyPr/>
        <a:lstStyle/>
        <a:p>
          <a:r>
            <a:rPr lang="pl-PL" sz="2400" b="1" cap="none" spc="0">
              <a:ln w="10160">
                <a:prstDash val="solid"/>
              </a:ln>
              <a:effectLst>
                <a:outerShdw blurRad="38100" dist="22860" dir="5400000" algn="tl" rotWithShape="0">
                  <a:srgbClr val="000000">
                    <a:alpha val="30000"/>
                  </a:srgbClr>
                </a:outerShdw>
              </a:effectLst>
              <a:latin typeface="PT Sans" panose="020B0503020203020204" pitchFamily="34" charset="-18"/>
            </a:rPr>
            <a:t>Ekspresja twórcza i krytyczne myślenie</a:t>
          </a:r>
          <a:endParaRPr lang="pl-PL" sz="24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698CB8B7-5321-4010-99DA-1EE255D47AD7}" type="parTrans" cxnId="{7516B7E3-42FA-47FE-AFFC-310AB56B163A}">
      <dgm:prSet/>
      <dgm:spPr/>
      <dgm:t>
        <a:bodyPr/>
        <a:lstStyle/>
        <a:p>
          <a:endParaRPr lang="pl-PL"/>
        </a:p>
      </dgm:t>
    </dgm:pt>
    <dgm:pt modelId="{A6A7BCB3-0CAC-4E84-AAF8-B3395995A6D0}" type="sibTrans" cxnId="{7516B7E3-42FA-47FE-AFFC-310AB56B163A}">
      <dgm:prSet/>
      <dgm:spPr/>
      <dgm:t>
        <a:bodyPr/>
        <a:lstStyle/>
        <a:p>
          <a:endParaRPr lang="pl-PL"/>
        </a:p>
      </dgm:t>
    </dgm:pt>
    <dgm:pt modelId="{8B430867-FA6B-49D8-8327-9AA04B6D7E87}">
      <dgm:prSet phldrT="[Tekst]" custT="1"/>
      <dgm:spPr/>
      <dgm:t>
        <a:bodyPr/>
        <a:lstStyle/>
        <a:p>
          <a:r>
            <a:rPr lang="pl-PL" sz="2400" b="1" cap="none" spc="0">
              <a:ln w="10160">
                <a:prstDash val="solid"/>
              </a:ln>
              <a:effectLst>
                <a:outerShdw blurRad="38100" dist="22860" dir="5400000" algn="tl" rotWithShape="0">
                  <a:srgbClr val="000000">
                    <a:alpha val="30000"/>
                  </a:srgbClr>
                </a:outerShdw>
              </a:effectLst>
              <a:latin typeface="PT Sans" panose="020B0503020203020204" pitchFamily="34" charset="-18"/>
            </a:rPr>
            <a:t>Zdrowie i rozwój osobisty</a:t>
          </a:r>
          <a:endParaRPr lang="pl-PL" sz="24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238007F5-0B5C-4F4E-8B84-05C2A5FCA7A4}" type="parTrans" cxnId="{E3DAF167-AA30-498B-B93B-01D895AF56E7}">
      <dgm:prSet/>
      <dgm:spPr/>
      <dgm:t>
        <a:bodyPr/>
        <a:lstStyle/>
        <a:p>
          <a:endParaRPr lang="pl-PL"/>
        </a:p>
      </dgm:t>
    </dgm:pt>
    <dgm:pt modelId="{7AC89470-D987-4806-BCF5-692B397E506D}" type="sibTrans" cxnId="{E3DAF167-AA30-498B-B93B-01D895AF56E7}">
      <dgm:prSet/>
      <dgm:spPr/>
      <dgm:t>
        <a:bodyPr/>
        <a:lstStyle/>
        <a:p>
          <a:endParaRPr lang="pl-PL"/>
        </a:p>
      </dgm:t>
    </dgm:pt>
    <dgm:pt modelId="{C626C8C0-3C6B-48FB-8F5E-1F5C02FB454E}">
      <dgm:prSet custT="1"/>
      <dgm:spPr/>
      <dgm:t>
        <a:bodyPr/>
        <a:lstStyle/>
        <a:p>
          <a:r>
            <a:rPr lang="pl-PL" sz="2400" b="1" cap="none" spc="0">
              <a:ln w="10160">
                <a:prstDash val="solid"/>
              </a:ln>
              <a:effectLst>
                <a:outerShdw blurRad="38100" dist="22860" dir="5400000" algn="tl" rotWithShape="0">
                  <a:srgbClr val="000000">
                    <a:alpha val="30000"/>
                  </a:srgbClr>
                </a:outerShdw>
              </a:effectLst>
              <a:latin typeface="PT Sans" panose="020B0503020203020204" pitchFamily="34" charset="-18"/>
            </a:rPr>
            <a:t>Cyfrowy świat</a:t>
          </a:r>
          <a:endParaRPr lang="pl-PL" sz="2400" b="1" cap="none" spc="0" dirty="0">
            <a:ln w="10160">
              <a:prstDash val="solid"/>
            </a:ln>
            <a:effectLst>
              <a:outerShdw blurRad="38100" dist="22860" dir="5400000" algn="tl" rotWithShape="0">
                <a:srgbClr val="000000">
                  <a:alpha val="30000"/>
                </a:srgbClr>
              </a:outerShdw>
            </a:effectLst>
            <a:latin typeface="PT Sans" panose="020B0503020203020204" pitchFamily="34" charset="-18"/>
            <a:ea typeface="Calibri" panose="020F0502020204030204"/>
            <a:cs typeface="Calibri" panose="020F0502020204030204"/>
          </a:endParaRPr>
        </a:p>
      </dgm:t>
    </dgm:pt>
    <dgm:pt modelId="{B6DACC22-ABE2-467B-809D-F6B446C09122}" type="parTrans" cxnId="{F1A9D8F4-C0CC-4161-8E18-CFD1948EE22C}">
      <dgm:prSet/>
      <dgm:spPr/>
      <dgm:t>
        <a:bodyPr/>
        <a:lstStyle/>
        <a:p>
          <a:endParaRPr lang="pl-PL"/>
        </a:p>
      </dgm:t>
    </dgm:pt>
    <dgm:pt modelId="{BA6151FD-50E7-4C7A-813D-11ECE0C5BD0D}" type="sibTrans" cxnId="{F1A9D8F4-C0CC-4161-8E18-CFD1948EE22C}">
      <dgm:prSet/>
      <dgm:spPr/>
      <dgm:t>
        <a:bodyPr/>
        <a:lstStyle/>
        <a:p>
          <a:endParaRPr lang="pl-PL"/>
        </a:p>
      </dgm:t>
    </dgm:pt>
    <dgm:pt modelId="{BFB266AD-D29F-4539-B68F-91E34C09783B}">
      <dgm:prSet custT="1"/>
      <dgm:spPr/>
      <dgm:t>
        <a:bodyPr/>
        <a:lstStyle/>
        <a:p>
          <a:r>
            <a:rPr lang="pl-PL" sz="2400" b="1" cap="none" spc="0">
              <a:ln w="10160">
                <a:prstDash val="solid"/>
              </a:ln>
              <a:effectLst>
                <a:outerShdw blurRad="38100" dist="22860" dir="5400000" algn="tl" rotWithShape="0">
                  <a:srgbClr val="000000">
                    <a:alpha val="30000"/>
                  </a:srgbClr>
                </a:outerShdw>
              </a:effectLst>
              <a:latin typeface="PT Sans" panose="020B0503020203020204" pitchFamily="34" charset="-18"/>
            </a:rPr>
            <a:t>Środowisko naturalne i technologie</a:t>
          </a:r>
          <a:endParaRPr lang="pl-PL" sz="24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0E8B7818-99A1-4F69-8D79-6A297F33B9C9}" type="parTrans" cxnId="{D001306E-AEA6-4101-A00C-8CEC8F5DC16F}">
      <dgm:prSet/>
      <dgm:spPr/>
      <dgm:t>
        <a:bodyPr/>
        <a:lstStyle/>
        <a:p>
          <a:endParaRPr lang="pl-PL"/>
        </a:p>
      </dgm:t>
    </dgm:pt>
    <dgm:pt modelId="{C9D51733-1E14-47EA-B321-74CA06C2F1D1}" type="sibTrans" cxnId="{D001306E-AEA6-4101-A00C-8CEC8F5DC16F}">
      <dgm:prSet/>
      <dgm:spPr/>
      <dgm:t>
        <a:bodyPr/>
        <a:lstStyle/>
        <a:p>
          <a:endParaRPr lang="pl-PL"/>
        </a:p>
      </dgm:t>
    </dgm:pt>
    <dgm:pt modelId="{D0FA14F7-6154-4CF8-9464-CEB9C18A19F0}">
      <dgm:prSet custT="1"/>
      <dgm:spPr/>
      <dgm:t>
        <a:bodyPr/>
        <a:lstStyle/>
        <a:p>
          <a:r>
            <a:rPr lang="pl-PL" sz="2400" b="1" cap="none" spc="0">
              <a:ln w="10160">
                <a:prstDash val="solid"/>
              </a:ln>
              <a:effectLst>
                <a:outerShdw blurRad="38100" dist="22860" dir="5400000" algn="tl" rotWithShape="0">
                  <a:srgbClr val="000000">
                    <a:alpha val="30000"/>
                  </a:srgbClr>
                </a:outerShdw>
              </a:effectLst>
              <a:latin typeface="PT Sans" panose="020B0503020203020204" pitchFamily="34" charset="-18"/>
            </a:rPr>
            <a:t>Społeczeństwo obywatelskie i przedsiębiorczość</a:t>
          </a:r>
          <a:endParaRPr lang="pl-PL" sz="2400"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58758D2F-9EA5-4ED9-A1A7-02F99E8D0AE5}" type="parTrans" cxnId="{6C2E4723-C9D6-4407-ABDC-2AB05A944432}">
      <dgm:prSet/>
      <dgm:spPr/>
      <dgm:t>
        <a:bodyPr/>
        <a:lstStyle/>
        <a:p>
          <a:endParaRPr lang="pl-PL"/>
        </a:p>
      </dgm:t>
    </dgm:pt>
    <dgm:pt modelId="{E6192F42-E050-4B98-A73D-83E66DC828EB}" type="sibTrans" cxnId="{6C2E4723-C9D6-4407-ABDC-2AB05A944432}">
      <dgm:prSet/>
      <dgm:spPr/>
      <dgm:t>
        <a:bodyPr/>
        <a:lstStyle/>
        <a:p>
          <a:endParaRPr lang="pl-PL"/>
        </a:p>
      </dgm:t>
    </dgm:pt>
    <dgm:pt modelId="{A3E3503A-8703-4E37-8356-8D34C0702824}">
      <dgm:prSet custT="1"/>
      <dgm:spPr/>
      <dgm:t>
        <a:bodyPr/>
        <a:lstStyle/>
        <a:p>
          <a:pPr>
            <a:buNone/>
          </a:pPr>
          <a:r>
            <a:rPr lang="pl-PL" sz="2400" b="1" cap="none" spc="0">
              <a:ln w="10160">
                <a:prstDash val="solid"/>
              </a:ln>
              <a:effectLst>
                <a:outerShdw blurRad="38100" dist="22860" dir="5400000" algn="tl" rotWithShape="0">
                  <a:srgbClr val="000000">
                    <a:alpha val="30000"/>
                  </a:srgbClr>
                </a:outerShdw>
              </a:effectLst>
              <a:latin typeface="PT Sans" panose="020B0503020203020204" pitchFamily="34" charset="-18"/>
            </a:rPr>
            <a:t>Granice nauki</a:t>
          </a:r>
          <a:endParaRPr lang="pl-PL" sz="2400" b="1" cap="none" spc="0" dirty="0">
            <a:ln w="10160">
              <a:prstDash val="solid"/>
            </a:ln>
            <a:effectLst>
              <a:outerShdw blurRad="38100" dist="22860" dir="5400000" algn="tl" rotWithShape="0">
                <a:srgbClr val="000000">
                  <a:alpha val="30000"/>
                </a:srgbClr>
              </a:outerShdw>
            </a:effectLst>
            <a:latin typeface="PT Sans" panose="020B0503020203020204" pitchFamily="34" charset="-18"/>
            <a:ea typeface="Calibri" panose="020F0502020204030204"/>
            <a:cs typeface="Calibri" panose="020F0502020204030204"/>
          </a:endParaRPr>
        </a:p>
      </dgm:t>
    </dgm:pt>
    <dgm:pt modelId="{38351AA8-A5DC-4BB5-867F-304FF5A8FE87}" type="parTrans" cxnId="{83230053-681D-4757-AA07-4E9D36CA5FC3}">
      <dgm:prSet/>
      <dgm:spPr/>
      <dgm:t>
        <a:bodyPr/>
        <a:lstStyle/>
        <a:p>
          <a:endParaRPr lang="pl-PL"/>
        </a:p>
      </dgm:t>
    </dgm:pt>
    <dgm:pt modelId="{0530D4AE-38E3-40AE-93AD-C32DA45C3EEF}" type="sibTrans" cxnId="{83230053-681D-4757-AA07-4E9D36CA5FC3}">
      <dgm:prSet/>
      <dgm:spPr/>
      <dgm:t>
        <a:bodyPr/>
        <a:lstStyle/>
        <a:p>
          <a:endParaRPr lang="pl-PL"/>
        </a:p>
      </dgm:t>
    </dgm:pt>
    <dgm:pt modelId="{8E11B00C-AD8B-4351-8BE7-E87C13A50C7B}" type="pres">
      <dgm:prSet presAssocID="{DA6D8BF5-D939-451E-A407-5052A4FDF3CB}" presName="linear" presStyleCnt="0">
        <dgm:presLayoutVars>
          <dgm:dir/>
          <dgm:animLvl val="lvl"/>
          <dgm:resizeHandles val="exact"/>
        </dgm:presLayoutVars>
      </dgm:prSet>
      <dgm:spPr/>
    </dgm:pt>
    <dgm:pt modelId="{B084D687-12A2-4578-B736-4C084785CCCF}" type="pres">
      <dgm:prSet presAssocID="{0127A823-51B2-436A-8491-731FD24F0787}" presName="parentLin" presStyleCnt="0"/>
      <dgm:spPr/>
    </dgm:pt>
    <dgm:pt modelId="{9D3EAE91-39F3-44F1-8682-33AEE9003C46}" type="pres">
      <dgm:prSet presAssocID="{0127A823-51B2-436A-8491-731FD24F0787}" presName="parentLeftMargin" presStyleLbl="node1" presStyleIdx="0" presStyleCnt="7"/>
      <dgm:spPr/>
    </dgm:pt>
    <dgm:pt modelId="{6EF25C8C-470A-4093-9BC0-F364BB613FB9}" type="pres">
      <dgm:prSet presAssocID="{0127A823-51B2-436A-8491-731FD24F0787}" presName="parentText" presStyleLbl="node1" presStyleIdx="0" presStyleCnt="7" custScaleX="112534" custScaleY="210959" custLinFactNeighborX="-4500" custLinFactNeighborY="-5808">
        <dgm:presLayoutVars>
          <dgm:chMax val="0"/>
          <dgm:bulletEnabled val="1"/>
        </dgm:presLayoutVars>
      </dgm:prSet>
      <dgm:spPr/>
    </dgm:pt>
    <dgm:pt modelId="{B206FCA9-69D6-46BF-8D16-778BFB0734E8}" type="pres">
      <dgm:prSet presAssocID="{0127A823-51B2-436A-8491-731FD24F0787}" presName="negativeSpace" presStyleCnt="0"/>
      <dgm:spPr/>
    </dgm:pt>
    <dgm:pt modelId="{309B20B3-76B7-4F12-9A48-B26C7230BA7B}" type="pres">
      <dgm:prSet presAssocID="{0127A823-51B2-436A-8491-731FD24F0787}" presName="childText" presStyleLbl="conFgAcc1" presStyleIdx="0" presStyleCnt="7">
        <dgm:presLayoutVars>
          <dgm:bulletEnabled val="1"/>
        </dgm:presLayoutVars>
      </dgm:prSet>
      <dgm:spPr/>
    </dgm:pt>
    <dgm:pt modelId="{95105D58-9A4D-4899-B50C-C15ECA20D913}" type="pres">
      <dgm:prSet presAssocID="{B555F086-27EE-40B9-BF75-900BAD38EB94}" presName="spaceBetweenRectangles" presStyleCnt="0"/>
      <dgm:spPr/>
    </dgm:pt>
    <dgm:pt modelId="{BB411D83-DC82-427C-9668-8BCF00E6B502}" type="pres">
      <dgm:prSet presAssocID="{C626C8C0-3C6B-48FB-8F5E-1F5C02FB454E}" presName="parentLin" presStyleCnt="0"/>
      <dgm:spPr/>
    </dgm:pt>
    <dgm:pt modelId="{79E2158C-FE76-46EE-BDE9-FF6703A55002}" type="pres">
      <dgm:prSet presAssocID="{C626C8C0-3C6B-48FB-8F5E-1F5C02FB454E}" presName="parentLeftMargin" presStyleLbl="node1" presStyleIdx="0" presStyleCnt="7"/>
      <dgm:spPr/>
    </dgm:pt>
    <dgm:pt modelId="{1A19429E-0C0C-4FA2-B74F-872940CE01FE}" type="pres">
      <dgm:prSet presAssocID="{C626C8C0-3C6B-48FB-8F5E-1F5C02FB454E}" presName="parentText" presStyleLbl="node1" presStyleIdx="1" presStyleCnt="7" custScaleX="139732" custScaleY="86322" custLinFactNeighborX="6490" custLinFactNeighborY="3971">
        <dgm:presLayoutVars>
          <dgm:chMax val="0"/>
          <dgm:bulletEnabled val="1"/>
        </dgm:presLayoutVars>
      </dgm:prSet>
      <dgm:spPr/>
    </dgm:pt>
    <dgm:pt modelId="{1A558279-CCFF-4CBE-847E-011CBC6F30B6}" type="pres">
      <dgm:prSet presAssocID="{C626C8C0-3C6B-48FB-8F5E-1F5C02FB454E}" presName="negativeSpace" presStyleCnt="0"/>
      <dgm:spPr/>
    </dgm:pt>
    <dgm:pt modelId="{06974122-6ED9-4E82-B46D-7CEA1C91B728}" type="pres">
      <dgm:prSet presAssocID="{C626C8C0-3C6B-48FB-8F5E-1F5C02FB454E}" presName="childText" presStyleLbl="conFgAcc1" presStyleIdx="1" presStyleCnt="7">
        <dgm:presLayoutVars>
          <dgm:bulletEnabled val="1"/>
        </dgm:presLayoutVars>
      </dgm:prSet>
      <dgm:spPr/>
    </dgm:pt>
    <dgm:pt modelId="{8E5B955C-F5F4-4E94-A8A1-FFD6E5AB4142}" type="pres">
      <dgm:prSet presAssocID="{BA6151FD-50E7-4C7A-813D-11ECE0C5BD0D}" presName="spaceBetweenRectangles" presStyleCnt="0"/>
      <dgm:spPr/>
    </dgm:pt>
    <dgm:pt modelId="{4C9C3A47-3A40-4627-B2CC-84A307003013}" type="pres">
      <dgm:prSet presAssocID="{224AC149-64E0-4CB3-B98D-FCF036C5EEC4}" presName="parentLin" presStyleCnt="0"/>
      <dgm:spPr/>
    </dgm:pt>
    <dgm:pt modelId="{F0F6DEF4-85A1-4324-9D2C-8E552F14E747}" type="pres">
      <dgm:prSet presAssocID="{224AC149-64E0-4CB3-B98D-FCF036C5EEC4}" presName="parentLeftMargin" presStyleLbl="node1" presStyleIdx="1" presStyleCnt="7"/>
      <dgm:spPr/>
    </dgm:pt>
    <dgm:pt modelId="{B8394A5C-2E8F-44AB-921C-6D084A0F30F9}" type="pres">
      <dgm:prSet presAssocID="{224AC149-64E0-4CB3-B98D-FCF036C5EEC4}" presName="parentText" presStyleLbl="node1" presStyleIdx="2" presStyleCnt="7" custScaleX="139732" custScaleY="86322" custLinFactNeighborX="6490" custLinFactNeighborY="3971">
        <dgm:presLayoutVars>
          <dgm:chMax val="0"/>
          <dgm:bulletEnabled val="1"/>
        </dgm:presLayoutVars>
      </dgm:prSet>
      <dgm:spPr/>
    </dgm:pt>
    <dgm:pt modelId="{364A0DCF-D5A5-4CD7-84FE-B9D882B4A18A}" type="pres">
      <dgm:prSet presAssocID="{224AC149-64E0-4CB3-B98D-FCF036C5EEC4}" presName="negativeSpace" presStyleCnt="0"/>
      <dgm:spPr/>
    </dgm:pt>
    <dgm:pt modelId="{815067EE-D7F2-4D22-BBED-409FE98DF5E8}" type="pres">
      <dgm:prSet presAssocID="{224AC149-64E0-4CB3-B98D-FCF036C5EEC4}" presName="childText" presStyleLbl="conFgAcc1" presStyleIdx="2" presStyleCnt="7">
        <dgm:presLayoutVars>
          <dgm:bulletEnabled val="1"/>
        </dgm:presLayoutVars>
      </dgm:prSet>
      <dgm:spPr/>
    </dgm:pt>
    <dgm:pt modelId="{C4345C4A-D343-4D43-B692-0CE6D9563EB3}" type="pres">
      <dgm:prSet presAssocID="{A6A7BCB3-0CAC-4E84-AAF8-B3395995A6D0}" presName="spaceBetweenRectangles" presStyleCnt="0"/>
      <dgm:spPr/>
    </dgm:pt>
    <dgm:pt modelId="{B76C9BCD-50FB-4FE3-8C3F-DCCE8A7444EA}" type="pres">
      <dgm:prSet presAssocID="{A3E3503A-8703-4E37-8356-8D34C0702824}" presName="parentLin" presStyleCnt="0"/>
      <dgm:spPr/>
    </dgm:pt>
    <dgm:pt modelId="{725630C2-E537-4226-B43A-D0B8D623BACC}" type="pres">
      <dgm:prSet presAssocID="{A3E3503A-8703-4E37-8356-8D34C0702824}" presName="parentLeftMargin" presStyleLbl="node1" presStyleIdx="2" presStyleCnt="7"/>
      <dgm:spPr/>
    </dgm:pt>
    <dgm:pt modelId="{1F353B22-6A9C-4336-AF60-321457203504}" type="pres">
      <dgm:prSet presAssocID="{A3E3503A-8703-4E37-8356-8D34C0702824}" presName="parentText" presStyleLbl="node1" presStyleIdx="3" presStyleCnt="7" custScaleX="139732" custScaleY="86322" custLinFactNeighborX="6490" custLinFactNeighborY="3971">
        <dgm:presLayoutVars>
          <dgm:chMax val="0"/>
          <dgm:bulletEnabled val="1"/>
        </dgm:presLayoutVars>
      </dgm:prSet>
      <dgm:spPr/>
    </dgm:pt>
    <dgm:pt modelId="{B28F9785-6D14-4C1B-9016-673958D9B616}" type="pres">
      <dgm:prSet presAssocID="{A3E3503A-8703-4E37-8356-8D34C0702824}" presName="negativeSpace" presStyleCnt="0"/>
      <dgm:spPr/>
    </dgm:pt>
    <dgm:pt modelId="{42DE5F81-9597-4588-BDB6-CE794BAFE1F1}" type="pres">
      <dgm:prSet presAssocID="{A3E3503A-8703-4E37-8356-8D34C0702824}" presName="childText" presStyleLbl="conFgAcc1" presStyleIdx="3" presStyleCnt="7">
        <dgm:presLayoutVars>
          <dgm:bulletEnabled val="1"/>
        </dgm:presLayoutVars>
      </dgm:prSet>
      <dgm:spPr/>
    </dgm:pt>
    <dgm:pt modelId="{7EE0325A-909B-4631-AF17-DAB1AA4A315A}" type="pres">
      <dgm:prSet presAssocID="{0530D4AE-38E3-40AE-93AD-C32DA45C3EEF}" presName="spaceBetweenRectangles" presStyleCnt="0"/>
      <dgm:spPr/>
    </dgm:pt>
    <dgm:pt modelId="{9D5592B3-C74D-459B-A174-7633B2E859C9}" type="pres">
      <dgm:prSet presAssocID="{D0FA14F7-6154-4CF8-9464-CEB9C18A19F0}" presName="parentLin" presStyleCnt="0"/>
      <dgm:spPr/>
    </dgm:pt>
    <dgm:pt modelId="{41B9E10D-1FE5-41BB-8E29-BDD14651B550}" type="pres">
      <dgm:prSet presAssocID="{D0FA14F7-6154-4CF8-9464-CEB9C18A19F0}" presName="parentLeftMargin" presStyleLbl="node1" presStyleIdx="3" presStyleCnt="7"/>
      <dgm:spPr/>
    </dgm:pt>
    <dgm:pt modelId="{D0CEE547-BA6A-4828-B06F-8E3085050761}" type="pres">
      <dgm:prSet presAssocID="{D0FA14F7-6154-4CF8-9464-CEB9C18A19F0}" presName="parentText" presStyleLbl="node1" presStyleIdx="4" presStyleCnt="7" custScaleX="139732" custScaleY="86322" custLinFactNeighborX="6490" custLinFactNeighborY="3971">
        <dgm:presLayoutVars>
          <dgm:chMax val="0"/>
          <dgm:bulletEnabled val="1"/>
        </dgm:presLayoutVars>
      </dgm:prSet>
      <dgm:spPr/>
    </dgm:pt>
    <dgm:pt modelId="{C34023FF-A80E-4DE0-AF38-75A7B0E14078}" type="pres">
      <dgm:prSet presAssocID="{D0FA14F7-6154-4CF8-9464-CEB9C18A19F0}" presName="negativeSpace" presStyleCnt="0"/>
      <dgm:spPr/>
    </dgm:pt>
    <dgm:pt modelId="{6D1CE228-5815-4910-B180-16A5B816012B}" type="pres">
      <dgm:prSet presAssocID="{D0FA14F7-6154-4CF8-9464-CEB9C18A19F0}" presName="childText" presStyleLbl="conFgAcc1" presStyleIdx="4" presStyleCnt="7">
        <dgm:presLayoutVars>
          <dgm:bulletEnabled val="1"/>
        </dgm:presLayoutVars>
      </dgm:prSet>
      <dgm:spPr/>
    </dgm:pt>
    <dgm:pt modelId="{068EDC0F-C142-46C8-BC69-02018672BF60}" type="pres">
      <dgm:prSet presAssocID="{E6192F42-E050-4B98-A73D-83E66DC828EB}" presName="spaceBetweenRectangles" presStyleCnt="0"/>
      <dgm:spPr/>
    </dgm:pt>
    <dgm:pt modelId="{599F4429-829F-46C6-ADD7-9D795FAFE629}" type="pres">
      <dgm:prSet presAssocID="{BFB266AD-D29F-4539-B68F-91E34C09783B}" presName="parentLin" presStyleCnt="0"/>
      <dgm:spPr/>
    </dgm:pt>
    <dgm:pt modelId="{60627855-E596-402E-A0B7-E1F2775B6949}" type="pres">
      <dgm:prSet presAssocID="{BFB266AD-D29F-4539-B68F-91E34C09783B}" presName="parentLeftMargin" presStyleLbl="node1" presStyleIdx="4" presStyleCnt="7"/>
      <dgm:spPr/>
    </dgm:pt>
    <dgm:pt modelId="{70742F9B-EB85-446C-98E1-1C186722F8BD}" type="pres">
      <dgm:prSet presAssocID="{BFB266AD-D29F-4539-B68F-91E34C09783B}" presName="parentText" presStyleLbl="node1" presStyleIdx="5" presStyleCnt="7" custScaleX="139732" custScaleY="86322">
        <dgm:presLayoutVars>
          <dgm:chMax val="0"/>
          <dgm:bulletEnabled val="1"/>
        </dgm:presLayoutVars>
      </dgm:prSet>
      <dgm:spPr/>
    </dgm:pt>
    <dgm:pt modelId="{D3E97B02-3A67-4C13-A2B6-2A92655BE14E}" type="pres">
      <dgm:prSet presAssocID="{BFB266AD-D29F-4539-B68F-91E34C09783B}" presName="negativeSpace" presStyleCnt="0"/>
      <dgm:spPr/>
    </dgm:pt>
    <dgm:pt modelId="{621C9B47-8CA8-4D45-ACC2-BC0AB798231D}" type="pres">
      <dgm:prSet presAssocID="{BFB266AD-D29F-4539-B68F-91E34C09783B}" presName="childText" presStyleLbl="conFgAcc1" presStyleIdx="5" presStyleCnt="7">
        <dgm:presLayoutVars>
          <dgm:bulletEnabled val="1"/>
        </dgm:presLayoutVars>
      </dgm:prSet>
      <dgm:spPr/>
    </dgm:pt>
    <dgm:pt modelId="{356CD335-2099-4592-8829-774E1E16CF33}" type="pres">
      <dgm:prSet presAssocID="{C9D51733-1E14-47EA-B321-74CA06C2F1D1}" presName="spaceBetweenRectangles" presStyleCnt="0"/>
      <dgm:spPr/>
    </dgm:pt>
    <dgm:pt modelId="{A1F4CECD-8A42-4B92-A33E-E00B9A1EEA72}" type="pres">
      <dgm:prSet presAssocID="{8B430867-FA6B-49D8-8327-9AA04B6D7E87}" presName="parentLin" presStyleCnt="0"/>
      <dgm:spPr/>
    </dgm:pt>
    <dgm:pt modelId="{3719E25A-3B8F-40C7-B4ED-75BC5ABD40C5}" type="pres">
      <dgm:prSet presAssocID="{8B430867-FA6B-49D8-8327-9AA04B6D7E87}" presName="parentLeftMargin" presStyleLbl="node1" presStyleIdx="5" presStyleCnt="7"/>
      <dgm:spPr/>
    </dgm:pt>
    <dgm:pt modelId="{9A8DB0DF-748A-47B7-B8C7-A925FF9AE467}" type="pres">
      <dgm:prSet presAssocID="{8B430867-FA6B-49D8-8327-9AA04B6D7E87}" presName="parentText" presStyleLbl="node1" presStyleIdx="6" presStyleCnt="7" custScaleX="139732" custScaleY="86322">
        <dgm:presLayoutVars>
          <dgm:chMax val="0"/>
          <dgm:bulletEnabled val="1"/>
        </dgm:presLayoutVars>
      </dgm:prSet>
      <dgm:spPr/>
    </dgm:pt>
    <dgm:pt modelId="{385A7A69-A1F8-4EB6-8027-41A32C3002EE}" type="pres">
      <dgm:prSet presAssocID="{8B430867-FA6B-49D8-8327-9AA04B6D7E87}" presName="negativeSpace" presStyleCnt="0"/>
      <dgm:spPr/>
    </dgm:pt>
    <dgm:pt modelId="{E9508796-3B66-4668-A64D-D8B589B8C29C}" type="pres">
      <dgm:prSet presAssocID="{8B430867-FA6B-49D8-8327-9AA04B6D7E87}" presName="childText" presStyleLbl="conFgAcc1" presStyleIdx="6" presStyleCnt="7">
        <dgm:presLayoutVars>
          <dgm:bulletEnabled val="1"/>
        </dgm:presLayoutVars>
      </dgm:prSet>
      <dgm:spPr/>
    </dgm:pt>
  </dgm:ptLst>
  <dgm:cxnLst>
    <dgm:cxn modelId="{CB324F05-F7DD-4043-A7D1-12027D3C25F3}" type="presOf" srcId="{BFB266AD-D29F-4539-B68F-91E34C09783B}" destId="{60627855-E596-402E-A0B7-E1F2775B6949}" srcOrd="0" destOrd="0" presId="urn:microsoft.com/office/officeart/2005/8/layout/list1"/>
    <dgm:cxn modelId="{C8019007-D8F3-4EB7-9CC8-B978BFC775B6}" type="presOf" srcId="{224AC149-64E0-4CB3-B98D-FCF036C5EEC4}" destId="{B8394A5C-2E8F-44AB-921C-6D084A0F30F9}" srcOrd="1" destOrd="0" presId="urn:microsoft.com/office/officeart/2005/8/layout/list1"/>
    <dgm:cxn modelId="{8F7BBA1B-7724-4AE7-96DE-B2ABE5B9B13D}" type="presOf" srcId="{D0FA14F7-6154-4CF8-9464-CEB9C18A19F0}" destId="{41B9E10D-1FE5-41BB-8E29-BDD14651B550}" srcOrd="0" destOrd="0" presId="urn:microsoft.com/office/officeart/2005/8/layout/list1"/>
    <dgm:cxn modelId="{6C2E4723-C9D6-4407-ABDC-2AB05A944432}" srcId="{DA6D8BF5-D939-451E-A407-5052A4FDF3CB}" destId="{D0FA14F7-6154-4CF8-9464-CEB9C18A19F0}" srcOrd="4" destOrd="0" parTransId="{58758D2F-9EA5-4ED9-A1A7-02F99E8D0AE5}" sibTransId="{E6192F42-E050-4B98-A73D-83E66DC828EB}"/>
    <dgm:cxn modelId="{A9413D28-E02A-4F8D-906C-9BABF9D3E9B8}" type="presOf" srcId="{8B430867-FA6B-49D8-8327-9AA04B6D7E87}" destId="{9A8DB0DF-748A-47B7-B8C7-A925FF9AE467}" srcOrd="1" destOrd="0" presId="urn:microsoft.com/office/officeart/2005/8/layout/list1"/>
    <dgm:cxn modelId="{9A8F8638-6BAC-413F-BC56-4FC0BC0B94D5}" type="presOf" srcId="{D0FA14F7-6154-4CF8-9464-CEB9C18A19F0}" destId="{D0CEE547-BA6A-4828-B06F-8E3085050761}" srcOrd="1" destOrd="0" presId="urn:microsoft.com/office/officeart/2005/8/layout/list1"/>
    <dgm:cxn modelId="{0B526A41-CFD7-4DAC-AC47-C30380E2508E}" type="presOf" srcId="{0127A823-51B2-436A-8491-731FD24F0787}" destId="{9D3EAE91-39F3-44F1-8682-33AEE9003C46}" srcOrd="0" destOrd="0" presId="urn:microsoft.com/office/officeart/2005/8/layout/list1"/>
    <dgm:cxn modelId="{BBA17464-393C-4651-BB76-197384BD2F79}" type="presOf" srcId="{8B430867-FA6B-49D8-8327-9AA04B6D7E87}" destId="{3719E25A-3B8F-40C7-B4ED-75BC5ABD40C5}" srcOrd="0" destOrd="0" presId="urn:microsoft.com/office/officeart/2005/8/layout/list1"/>
    <dgm:cxn modelId="{3E3F0245-344B-488B-AD04-0B4B15B670D1}" type="presOf" srcId="{A3E3503A-8703-4E37-8356-8D34C0702824}" destId="{1F353B22-6A9C-4336-AF60-321457203504}" srcOrd="1" destOrd="0" presId="urn:microsoft.com/office/officeart/2005/8/layout/list1"/>
    <dgm:cxn modelId="{E3DAF167-AA30-498B-B93B-01D895AF56E7}" srcId="{DA6D8BF5-D939-451E-A407-5052A4FDF3CB}" destId="{8B430867-FA6B-49D8-8327-9AA04B6D7E87}" srcOrd="6" destOrd="0" parTransId="{238007F5-0B5C-4F4E-8B84-05C2A5FCA7A4}" sibTransId="{7AC89470-D987-4806-BCF5-692B397E506D}"/>
    <dgm:cxn modelId="{55D82F68-8A1B-4D54-BA2B-42CE87A61C21}" type="presOf" srcId="{A3E3503A-8703-4E37-8356-8D34C0702824}" destId="{725630C2-E537-4226-B43A-D0B8D623BACC}" srcOrd="0" destOrd="0" presId="urn:microsoft.com/office/officeart/2005/8/layout/list1"/>
    <dgm:cxn modelId="{AF04A54D-5CAC-474B-BB5E-9DA6D06A8DF1}" srcId="{DA6D8BF5-D939-451E-A407-5052A4FDF3CB}" destId="{0127A823-51B2-436A-8491-731FD24F0787}" srcOrd="0" destOrd="0" parTransId="{5CBA2646-B802-4645-8A87-9EC45EFF64F3}" sibTransId="{B555F086-27EE-40B9-BF75-900BAD38EB94}"/>
    <dgm:cxn modelId="{D001306E-AEA6-4101-A00C-8CEC8F5DC16F}" srcId="{DA6D8BF5-D939-451E-A407-5052A4FDF3CB}" destId="{BFB266AD-D29F-4539-B68F-91E34C09783B}" srcOrd="5" destOrd="0" parTransId="{0E8B7818-99A1-4F69-8D79-6A297F33B9C9}" sibTransId="{C9D51733-1E14-47EA-B321-74CA06C2F1D1}"/>
    <dgm:cxn modelId="{83230053-681D-4757-AA07-4E9D36CA5FC3}" srcId="{DA6D8BF5-D939-451E-A407-5052A4FDF3CB}" destId="{A3E3503A-8703-4E37-8356-8D34C0702824}" srcOrd="3" destOrd="0" parTransId="{38351AA8-A5DC-4BB5-867F-304FF5A8FE87}" sibTransId="{0530D4AE-38E3-40AE-93AD-C32DA45C3EEF}"/>
    <dgm:cxn modelId="{33D08C59-25F4-47F3-8352-D8C2A48AE02B}" type="presOf" srcId="{BFB266AD-D29F-4539-B68F-91E34C09783B}" destId="{70742F9B-EB85-446C-98E1-1C186722F8BD}" srcOrd="1" destOrd="0" presId="urn:microsoft.com/office/officeart/2005/8/layout/list1"/>
    <dgm:cxn modelId="{3414E77B-F046-4C1F-9147-2F67D8DFB14F}" type="presOf" srcId="{0127A823-51B2-436A-8491-731FD24F0787}" destId="{6EF25C8C-470A-4093-9BC0-F364BB613FB9}" srcOrd="1" destOrd="0" presId="urn:microsoft.com/office/officeart/2005/8/layout/list1"/>
    <dgm:cxn modelId="{98855EA5-E5A2-42A5-A4B7-4ED5EF2D0A81}" type="presOf" srcId="{DA6D8BF5-D939-451E-A407-5052A4FDF3CB}" destId="{8E11B00C-AD8B-4351-8BE7-E87C13A50C7B}" srcOrd="0" destOrd="0" presId="urn:microsoft.com/office/officeart/2005/8/layout/list1"/>
    <dgm:cxn modelId="{0AF460D1-C3CC-4FD6-AC34-C9335A8E8DBE}" type="presOf" srcId="{224AC149-64E0-4CB3-B98D-FCF036C5EEC4}" destId="{F0F6DEF4-85A1-4324-9D2C-8E552F14E747}" srcOrd="0" destOrd="0" presId="urn:microsoft.com/office/officeart/2005/8/layout/list1"/>
    <dgm:cxn modelId="{7516B7E3-42FA-47FE-AFFC-310AB56B163A}" srcId="{DA6D8BF5-D939-451E-A407-5052A4FDF3CB}" destId="{224AC149-64E0-4CB3-B98D-FCF036C5EEC4}" srcOrd="2" destOrd="0" parTransId="{698CB8B7-5321-4010-99DA-1EE255D47AD7}" sibTransId="{A6A7BCB3-0CAC-4E84-AAF8-B3395995A6D0}"/>
    <dgm:cxn modelId="{83191FF1-7E6B-49DD-8A94-1BBFC592C4E2}" type="presOf" srcId="{C626C8C0-3C6B-48FB-8F5E-1F5C02FB454E}" destId="{79E2158C-FE76-46EE-BDE9-FF6703A55002}" srcOrd="0" destOrd="0" presId="urn:microsoft.com/office/officeart/2005/8/layout/list1"/>
    <dgm:cxn modelId="{F1A9D8F4-C0CC-4161-8E18-CFD1948EE22C}" srcId="{DA6D8BF5-D939-451E-A407-5052A4FDF3CB}" destId="{C626C8C0-3C6B-48FB-8F5E-1F5C02FB454E}" srcOrd="1" destOrd="0" parTransId="{B6DACC22-ABE2-467B-809D-F6B446C09122}" sibTransId="{BA6151FD-50E7-4C7A-813D-11ECE0C5BD0D}"/>
    <dgm:cxn modelId="{F270EDFB-664A-4AD4-AA2B-AA69E89F8E0C}" type="presOf" srcId="{C626C8C0-3C6B-48FB-8F5E-1F5C02FB454E}" destId="{1A19429E-0C0C-4FA2-B74F-872940CE01FE}" srcOrd="1" destOrd="0" presId="urn:microsoft.com/office/officeart/2005/8/layout/list1"/>
    <dgm:cxn modelId="{D4BBE052-5038-46C8-85BF-9760FDE7286F}" type="presParOf" srcId="{8E11B00C-AD8B-4351-8BE7-E87C13A50C7B}" destId="{B084D687-12A2-4578-B736-4C084785CCCF}" srcOrd="0" destOrd="0" presId="urn:microsoft.com/office/officeart/2005/8/layout/list1"/>
    <dgm:cxn modelId="{61DB8C50-FE2C-470B-9E54-28D0BFC11E7D}" type="presParOf" srcId="{B084D687-12A2-4578-B736-4C084785CCCF}" destId="{9D3EAE91-39F3-44F1-8682-33AEE9003C46}" srcOrd="0" destOrd="0" presId="urn:microsoft.com/office/officeart/2005/8/layout/list1"/>
    <dgm:cxn modelId="{48CA4600-F2DC-4806-AFE8-3CCB099E01FB}" type="presParOf" srcId="{B084D687-12A2-4578-B736-4C084785CCCF}" destId="{6EF25C8C-470A-4093-9BC0-F364BB613FB9}" srcOrd="1" destOrd="0" presId="urn:microsoft.com/office/officeart/2005/8/layout/list1"/>
    <dgm:cxn modelId="{14472080-E8AD-4FA4-A1F6-43C87127DC0C}" type="presParOf" srcId="{8E11B00C-AD8B-4351-8BE7-E87C13A50C7B}" destId="{B206FCA9-69D6-46BF-8D16-778BFB0734E8}" srcOrd="1" destOrd="0" presId="urn:microsoft.com/office/officeart/2005/8/layout/list1"/>
    <dgm:cxn modelId="{871F9FF9-FC1E-47DB-B32F-AC93AC892702}" type="presParOf" srcId="{8E11B00C-AD8B-4351-8BE7-E87C13A50C7B}" destId="{309B20B3-76B7-4F12-9A48-B26C7230BA7B}" srcOrd="2" destOrd="0" presId="urn:microsoft.com/office/officeart/2005/8/layout/list1"/>
    <dgm:cxn modelId="{9614BA32-BC47-4F22-AA12-35760FEA1747}" type="presParOf" srcId="{8E11B00C-AD8B-4351-8BE7-E87C13A50C7B}" destId="{95105D58-9A4D-4899-B50C-C15ECA20D913}" srcOrd="3" destOrd="0" presId="urn:microsoft.com/office/officeart/2005/8/layout/list1"/>
    <dgm:cxn modelId="{F5A8F035-2E59-4497-8D9A-9DE129E5BC45}" type="presParOf" srcId="{8E11B00C-AD8B-4351-8BE7-E87C13A50C7B}" destId="{BB411D83-DC82-427C-9668-8BCF00E6B502}" srcOrd="4" destOrd="0" presId="urn:microsoft.com/office/officeart/2005/8/layout/list1"/>
    <dgm:cxn modelId="{79ECAC1D-9F70-4B26-8B8C-D8B0858EC246}" type="presParOf" srcId="{BB411D83-DC82-427C-9668-8BCF00E6B502}" destId="{79E2158C-FE76-46EE-BDE9-FF6703A55002}" srcOrd="0" destOrd="0" presId="urn:microsoft.com/office/officeart/2005/8/layout/list1"/>
    <dgm:cxn modelId="{9D6708C7-4EEE-4C34-BE0D-3B5A88DFF182}" type="presParOf" srcId="{BB411D83-DC82-427C-9668-8BCF00E6B502}" destId="{1A19429E-0C0C-4FA2-B74F-872940CE01FE}" srcOrd="1" destOrd="0" presId="urn:microsoft.com/office/officeart/2005/8/layout/list1"/>
    <dgm:cxn modelId="{19F0DA8D-E8CA-43E0-A5A7-3D79D47A9027}" type="presParOf" srcId="{8E11B00C-AD8B-4351-8BE7-E87C13A50C7B}" destId="{1A558279-CCFF-4CBE-847E-011CBC6F30B6}" srcOrd="5" destOrd="0" presId="urn:microsoft.com/office/officeart/2005/8/layout/list1"/>
    <dgm:cxn modelId="{3D649F74-B95D-4F37-9106-D6D71FCB8908}" type="presParOf" srcId="{8E11B00C-AD8B-4351-8BE7-E87C13A50C7B}" destId="{06974122-6ED9-4E82-B46D-7CEA1C91B728}" srcOrd="6" destOrd="0" presId="urn:microsoft.com/office/officeart/2005/8/layout/list1"/>
    <dgm:cxn modelId="{FA910CEE-8B09-47B3-8CCC-CEBBA1F374BA}" type="presParOf" srcId="{8E11B00C-AD8B-4351-8BE7-E87C13A50C7B}" destId="{8E5B955C-F5F4-4E94-A8A1-FFD6E5AB4142}" srcOrd="7" destOrd="0" presId="urn:microsoft.com/office/officeart/2005/8/layout/list1"/>
    <dgm:cxn modelId="{F0A89E34-3A9E-4456-8A6B-D414370D6FD9}" type="presParOf" srcId="{8E11B00C-AD8B-4351-8BE7-E87C13A50C7B}" destId="{4C9C3A47-3A40-4627-B2CC-84A307003013}" srcOrd="8" destOrd="0" presId="urn:microsoft.com/office/officeart/2005/8/layout/list1"/>
    <dgm:cxn modelId="{65D8AF35-EE5C-4052-84F8-342DF49191FB}" type="presParOf" srcId="{4C9C3A47-3A40-4627-B2CC-84A307003013}" destId="{F0F6DEF4-85A1-4324-9D2C-8E552F14E747}" srcOrd="0" destOrd="0" presId="urn:microsoft.com/office/officeart/2005/8/layout/list1"/>
    <dgm:cxn modelId="{CCAA498D-EA26-4D1F-B908-C83BBE834BD3}" type="presParOf" srcId="{4C9C3A47-3A40-4627-B2CC-84A307003013}" destId="{B8394A5C-2E8F-44AB-921C-6D084A0F30F9}" srcOrd="1" destOrd="0" presId="urn:microsoft.com/office/officeart/2005/8/layout/list1"/>
    <dgm:cxn modelId="{30AD1F28-F234-454B-9A5C-40F7BE54D65D}" type="presParOf" srcId="{8E11B00C-AD8B-4351-8BE7-E87C13A50C7B}" destId="{364A0DCF-D5A5-4CD7-84FE-B9D882B4A18A}" srcOrd="9" destOrd="0" presId="urn:microsoft.com/office/officeart/2005/8/layout/list1"/>
    <dgm:cxn modelId="{9C34151B-6D07-451A-AAB8-212A10408463}" type="presParOf" srcId="{8E11B00C-AD8B-4351-8BE7-E87C13A50C7B}" destId="{815067EE-D7F2-4D22-BBED-409FE98DF5E8}" srcOrd="10" destOrd="0" presId="urn:microsoft.com/office/officeart/2005/8/layout/list1"/>
    <dgm:cxn modelId="{D396B921-14F6-4C0E-928D-2A5AC5C43AB4}" type="presParOf" srcId="{8E11B00C-AD8B-4351-8BE7-E87C13A50C7B}" destId="{C4345C4A-D343-4D43-B692-0CE6D9563EB3}" srcOrd="11" destOrd="0" presId="urn:microsoft.com/office/officeart/2005/8/layout/list1"/>
    <dgm:cxn modelId="{04CB2D2F-76AD-4B93-BA1B-A8FEB02754AA}" type="presParOf" srcId="{8E11B00C-AD8B-4351-8BE7-E87C13A50C7B}" destId="{B76C9BCD-50FB-4FE3-8C3F-DCCE8A7444EA}" srcOrd="12" destOrd="0" presId="urn:microsoft.com/office/officeart/2005/8/layout/list1"/>
    <dgm:cxn modelId="{DFA96C49-0396-4C1A-BAD7-D0DC8D5B7418}" type="presParOf" srcId="{B76C9BCD-50FB-4FE3-8C3F-DCCE8A7444EA}" destId="{725630C2-E537-4226-B43A-D0B8D623BACC}" srcOrd="0" destOrd="0" presId="urn:microsoft.com/office/officeart/2005/8/layout/list1"/>
    <dgm:cxn modelId="{ECFDBAFF-14E4-46F4-BE21-98E3ADB9E040}" type="presParOf" srcId="{B76C9BCD-50FB-4FE3-8C3F-DCCE8A7444EA}" destId="{1F353B22-6A9C-4336-AF60-321457203504}" srcOrd="1" destOrd="0" presId="urn:microsoft.com/office/officeart/2005/8/layout/list1"/>
    <dgm:cxn modelId="{5AB1C23F-29CF-4A91-A443-A8BC135C1766}" type="presParOf" srcId="{8E11B00C-AD8B-4351-8BE7-E87C13A50C7B}" destId="{B28F9785-6D14-4C1B-9016-673958D9B616}" srcOrd="13" destOrd="0" presId="urn:microsoft.com/office/officeart/2005/8/layout/list1"/>
    <dgm:cxn modelId="{831E32D4-5499-4153-8809-2B5BB42603DE}" type="presParOf" srcId="{8E11B00C-AD8B-4351-8BE7-E87C13A50C7B}" destId="{42DE5F81-9597-4588-BDB6-CE794BAFE1F1}" srcOrd="14" destOrd="0" presId="urn:microsoft.com/office/officeart/2005/8/layout/list1"/>
    <dgm:cxn modelId="{5C2232F1-B3EC-4C9E-8BB1-5B9C61C25E53}" type="presParOf" srcId="{8E11B00C-AD8B-4351-8BE7-E87C13A50C7B}" destId="{7EE0325A-909B-4631-AF17-DAB1AA4A315A}" srcOrd="15" destOrd="0" presId="urn:microsoft.com/office/officeart/2005/8/layout/list1"/>
    <dgm:cxn modelId="{0BE10E50-1C67-4EDD-A0A3-221AEFEBA8A0}" type="presParOf" srcId="{8E11B00C-AD8B-4351-8BE7-E87C13A50C7B}" destId="{9D5592B3-C74D-459B-A174-7633B2E859C9}" srcOrd="16" destOrd="0" presId="urn:microsoft.com/office/officeart/2005/8/layout/list1"/>
    <dgm:cxn modelId="{266F562D-1741-42B9-BE45-06C378CCE5CA}" type="presParOf" srcId="{9D5592B3-C74D-459B-A174-7633B2E859C9}" destId="{41B9E10D-1FE5-41BB-8E29-BDD14651B550}" srcOrd="0" destOrd="0" presId="urn:microsoft.com/office/officeart/2005/8/layout/list1"/>
    <dgm:cxn modelId="{BCB95B83-F52F-4BE5-9408-BF246F259492}" type="presParOf" srcId="{9D5592B3-C74D-459B-A174-7633B2E859C9}" destId="{D0CEE547-BA6A-4828-B06F-8E3085050761}" srcOrd="1" destOrd="0" presId="urn:microsoft.com/office/officeart/2005/8/layout/list1"/>
    <dgm:cxn modelId="{EA6790C5-29DF-481D-A057-B30DF96BB56F}" type="presParOf" srcId="{8E11B00C-AD8B-4351-8BE7-E87C13A50C7B}" destId="{C34023FF-A80E-4DE0-AF38-75A7B0E14078}" srcOrd="17" destOrd="0" presId="urn:microsoft.com/office/officeart/2005/8/layout/list1"/>
    <dgm:cxn modelId="{6A25FDB1-9871-484B-B17B-159929BD4CF3}" type="presParOf" srcId="{8E11B00C-AD8B-4351-8BE7-E87C13A50C7B}" destId="{6D1CE228-5815-4910-B180-16A5B816012B}" srcOrd="18" destOrd="0" presId="urn:microsoft.com/office/officeart/2005/8/layout/list1"/>
    <dgm:cxn modelId="{76F57B99-7F50-4E2D-BAD2-911276463566}" type="presParOf" srcId="{8E11B00C-AD8B-4351-8BE7-E87C13A50C7B}" destId="{068EDC0F-C142-46C8-BC69-02018672BF60}" srcOrd="19" destOrd="0" presId="urn:microsoft.com/office/officeart/2005/8/layout/list1"/>
    <dgm:cxn modelId="{AB97C8C8-EC90-41FD-8406-40A3B33D99EF}" type="presParOf" srcId="{8E11B00C-AD8B-4351-8BE7-E87C13A50C7B}" destId="{599F4429-829F-46C6-ADD7-9D795FAFE629}" srcOrd="20" destOrd="0" presId="urn:microsoft.com/office/officeart/2005/8/layout/list1"/>
    <dgm:cxn modelId="{8A62EA8A-FC41-41FB-BD2D-3AA49A45FC66}" type="presParOf" srcId="{599F4429-829F-46C6-ADD7-9D795FAFE629}" destId="{60627855-E596-402E-A0B7-E1F2775B6949}" srcOrd="0" destOrd="0" presId="urn:microsoft.com/office/officeart/2005/8/layout/list1"/>
    <dgm:cxn modelId="{9C2C94EA-6618-43F5-B975-69F86C743DDF}" type="presParOf" srcId="{599F4429-829F-46C6-ADD7-9D795FAFE629}" destId="{70742F9B-EB85-446C-98E1-1C186722F8BD}" srcOrd="1" destOrd="0" presId="urn:microsoft.com/office/officeart/2005/8/layout/list1"/>
    <dgm:cxn modelId="{5A60879E-A52B-41F0-A2FB-3657C35B95D4}" type="presParOf" srcId="{8E11B00C-AD8B-4351-8BE7-E87C13A50C7B}" destId="{D3E97B02-3A67-4C13-A2B6-2A92655BE14E}" srcOrd="21" destOrd="0" presId="urn:microsoft.com/office/officeart/2005/8/layout/list1"/>
    <dgm:cxn modelId="{79789D81-EE71-4E88-B2BD-4E660A8DD40C}" type="presParOf" srcId="{8E11B00C-AD8B-4351-8BE7-E87C13A50C7B}" destId="{621C9B47-8CA8-4D45-ACC2-BC0AB798231D}" srcOrd="22" destOrd="0" presId="urn:microsoft.com/office/officeart/2005/8/layout/list1"/>
    <dgm:cxn modelId="{4B07E065-3C3B-4C72-B256-A485AF39945F}" type="presParOf" srcId="{8E11B00C-AD8B-4351-8BE7-E87C13A50C7B}" destId="{356CD335-2099-4592-8829-774E1E16CF33}" srcOrd="23" destOrd="0" presId="urn:microsoft.com/office/officeart/2005/8/layout/list1"/>
    <dgm:cxn modelId="{1BB99422-599D-4CA0-9C38-9872A3346B99}" type="presParOf" srcId="{8E11B00C-AD8B-4351-8BE7-E87C13A50C7B}" destId="{A1F4CECD-8A42-4B92-A33E-E00B9A1EEA72}" srcOrd="24" destOrd="0" presId="urn:microsoft.com/office/officeart/2005/8/layout/list1"/>
    <dgm:cxn modelId="{9762166B-A83A-4D5D-A12E-353D8F4DB107}" type="presParOf" srcId="{A1F4CECD-8A42-4B92-A33E-E00B9A1EEA72}" destId="{3719E25A-3B8F-40C7-B4ED-75BC5ABD40C5}" srcOrd="0" destOrd="0" presId="urn:microsoft.com/office/officeart/2005/8/layout/list1"/>
    <dgm:cxn modelId="{B47190A3-814B-4953-8F25-48F5F48C10C7}" type="presParOf" srcId="{A1F4CECD-8A42-4B92-A33E-E00B9A1EEA72}" destId="{9A8DB0DF-748A-47B7-B8C7-A925FF9AE467}" srcOrd="1" destOrd="0" presId="urn:microsoft.com/office/officeart/2005/8/layout/list1"/>
    <dgm:cxn modelId="{4B342681-6035-42F1-8E63-3920C9BA2CCA}" type="presParOf" srcId="{8E11B00C-AD8B-4351-8BE7-E87C13A50C7B}" destId="{385A7A69-A1F8-4EB6-8027-41A32C3002EE}" srcOrd="25" destOrd="0" presId="urn:microsoft.com/office/officeart/2005/8/layout/list1"/>
    <dgm:cxn modelId="{C040E9E5-D6E3-42E0-83CE-1EA7B1F02BE4}" type="presParOf" srcId="{8E11B00C-AD8B-4351-8BE7-E87C13A50C7B}" destId="{E9508796-3B66-4668-A64D-D8B589B8C29C}"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E2D88-304F-46DB-AEC4-10D8F953764B}"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pl-PL"/>
        </a:p>
      </dgm:t>
    </dgm:pt>
    <dgm:pt modelId="{2092A62E-2410-413D-BDC2-67AB37B639DF}">
      <dgm:prSet phldrT="[Tekst]"/>
      <dgm:spPr>
        <a:solidFill>
          <a:srgbClr val="002060"/>
        </a:solidFill>
      </dgm:spPr>
      <dgm:t>
        <a:bodyPr/>
        <a:lstStyle/>
        <a:p>
          <a:r>
            <a:rPr lang="pl-PL"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Cyfrowy świat</a:t>
          </a:r>
        </a:p>
      </dgm:t>
    </dgm:pt>
    <dgm:pt modelId="{48A017C4-6384-4B85-B7E5-3578AD02EEF4}" type="parTrans" cxnId="{954815B9-2629-489D-AB2B-14CC0D447C71}">
      <dgm:prSet/>
      <dgm:spPr/>
      <dgm:t>
        <a:bodyPr/>
        <a:lstStyle/>
        <a:p>
          <a:endParaRPr lang="pl-PL"/>
        </a:p>
      </dgm:t>
    </dgm:pt>
    <dgm:pt modelId="{1350EC2C-F135-4A41-9560-AB692DD53467}" type="sibTrans" cxnId="{954815B9-2629-489D-AB2B-14CC0D447C71}">
      <dgm:prSet/>
      <dgm:spPr/>
      <dgm:t>
        <a:bodyPr/>
        <a:lstStyle/>
        <a:p>
          <a:endParaRPr lang="pl-PL"/>
        </a:p>
      </dgm:t>
    </dgm:pt>
    <dgm:pt modelId="{C8F62891-3AC8-41D2-95F5-021FD2A04F4A}">
      <dgm:prSet phldrT="[Tekst]" custT="1"/>
      <dgm:spPr/>
      <dgm:t>
        <a:bodyPr/>
        <a:lstStyle/>
        <a:p>
          <a:endParaRPr lang="pl-PL" sz="1200" dirty="0">
            <a:solidFill>
              <a:srgbClr val="EF7D00"/>
            </a:solidFill>
            <a:latin typeface="PT Sans" panose="020B0503020203020204" pitchFamily="34" charset="-18"/>
          </a:endParaRPr>
        </a:p>
        <a:p>
          <a:endParaRPr lang="pl-PL" sz="1200" dirty="0">
            <a:solidFill>
              <a:srgbClr val="EF7D00"/>
            </a:solidFill>
            <a:latin typeface="PT Sans" panose="020B0503020203020204" pitchFamily="34" charset="-18"/>
          </a:endParaRPr>
        </a:p>
        <a:p>
          <a:r>
            <a:rPr lang="pl-PL" sz="1200" dirty="0">
              <a:solidFill>
                <a:srgbClr val="EF7D00"/>
              </a:solidFill>
              <a:latin typeface="PT Sans" panose="020B0503020203020204" pitchFamily="34" charset="-18"/>
            </a:rPr>
            <a:t>Sztuczna inteligencja</a:t>
          </a:r>
        </a:p>
        <a:p>
          <a:r>
            <a:rPr lang="pl-PL" sz="1200" dirty="0">
              <a:solidFill>
                <a:srgbClr val="EF7D00"/>
              </a:solidFill>
              <a:latin typeface="PT Sans" panose="020B0503020203020204" pitchFamily="34" charset="-18"/>
            </a:rPr>
            <a:t>Koordynator: dr hab. Agnieszka Nowak-Brzezińska prof. UŚ  (WNŚIT)</a:t>
          </a:r>
        </a:p>
        <a:p>
          <a:endParaRPr lang="pl-PL" sz="1200" dirty="0">
            <a:solidFill>
              <a:srgbClr val="EF7D00"/>
            </a:solidFill>
            <a:latin typeface="PT Sans" panose="020B0503020203020204" pitchFamily="34" charset="-18"/>
          </a:endParaRPr>
        </a:p>
        <a:p>
          <a:endParaRPr lang="pl-PL" sz="1200" dirty="0">
            <a:solidFill>
              <a:srgbClr val="EF7D00"/>
            </a:solidFill>
            <a:latin typeface="PT Sans" panose="020B0503020203020204" pitchFamily="34" charset="-18"/>
          </a:endParaRPr>
        </a:p>
      </dgm:t>
    </dgm:pt>
    <dgm:pt modelId="{5CD8F58E-A035-4F66-BDD9-9C5354BEE93C}" type="parTrans" cxnId="{A20FED1B-BD47-4E46-9836-58A13F5806EF}">
      <dgm:prSet/>
      <dgm:spPr/>
      <dgm:t>
        <a:bodyPr/>
        <a:lstStyle/>
        <a:p>
          <a:endParaRPr lang="pl-PL"/>
        </a:p>
      </dgm:t>
    </dgm:pt>
    <dgm:pt modelId="{C10E8B25-A52E-405A-BA1F-55C654168F54}" type="sibTrans" cxnId="{A20FED1B-BD47-4E46-9836-58A13F5806EF}">
      <dgm:prSet/>
      <dgm:spPr/>
      <dgm:t>
        <a:bodyPr/>
        <a:lstStyle/>
        <a:p>
          <a:endParaRPr lang="pl-PL"/>
        </a:p>
      </dgm:t>
    </dgm:pt>
    <dgm:pt modelId="{2799065E-F6BF-46E5-B937-F2CC9D558DB3}">
      <dgm:prSet phldrT="[Tekst]" custT="1"/>
      <dgm:spPr/>
      <dgm:t>
        <a:bodyPr/>
        <a:lstStyle/>
        <a:p>
          <a:endParaRPr lang="pl-PL" sz="1200" dirty="0">
            <a:solidFill>
              <a:schemeClr val="tx1"/>
            </a:solidFill>
            <a:latin typeface="PT Sans" panose="020B0503020203020204" pitchFamily="34" charset="-18"/>
          </a:endParaRPr>
        </a:p>
        <a:p>
          <a:r>
            <a:rPr lang="pl-PL" sz="1200" dirty="0">
              <a:solidFill>
                <a:schemeClr val="tx1"/>
              </a:solidFill>
              <a:latin typeface="PT Sans" panose="020B0503020203020204" pitchFamily="34" charset="-18"/>
            </a:rPr>
            <a:t>Analiza danych: </a:t>
          </a:r>
          <a:br>
            <a:rPr lang="pl-PL" sz="1200" dirty="0">
              <a:solidFill>
                <a:schemeClr val="tx1"/>
              </a:solidFill>
              <a:latin typeface="PT Sans" panose="020B0503020203020204" pitchFamily="34" charset="-18"/>
            </a:rPr>
          </a:br>
          <a:r>
            <a:rPr lang="pl-PL" sz="1200" dirty="0">
              <a:solidFill>
                <a:schemeClr val="tx1"/>
              </a:solidFill>
              <a:latin typeface="PT Sans" panose="020B0503020203020204" pitchFamily="34" charset="-18"/>
            </a:rPr>
            <a:t>metody </a:t>
          </a:r>
          <a:br>
            <a:rPr lang="pl-PL" sz="1200" dirty="0">
              <a:solidFill>
                <a:schemeClr val="tx1"/>
              </a:solidFill>
              <a:latin typeface="PT Sans" panose="020B0503020203020204" pitchFamily="34" charset="-18"/>
            </a:rPr>
          </a:br>
          <a:r>
            <a:rPr lang="pl-PL" sz="1200" dirty="0">
              <a:solidFill>
                <a:schemeClr val="tx1"/>
              </a:solidFill>
              <a:latin typeface="PT Sans" panose="020B0503020203020204" pitchFamily="34" charset="-18"/>
            </a:rPr>
            <a:t>i narzędzia</a:t>
          </a:r>
        </a:p>
        <a:p>
          <a:r>
            <a:rPr lang="pl-PL" sz="1200" dirty="0">
              <a:solidFill>
                <a:schemeClr val="tx1"/>
              </a:solidFill>
              <a:latin typeface="PT Sans" panose="020B0503020203020204" pitchFamily="34" charset="-18"/>
            </a:rPr>
            <a:t>Koordynator:</a:t>
          </a:r>
        </a:p>
        <a:p>
          <a:r>
            <a:rPr lang="pl-PL" sz="1200" dirty="0">
              <a:solidFill>
                <a:schemeClr val="tx1"/>
              </a:solidFill>
              <a:latin typeface="PT Sans" panose="020B0503020203020204" pitchFamily="34" charset="-18"/>
            </a:rPr>
            <a:t>prof. dr hab. Michał Baczyński (WNŚIT)</a:t>
          </a:r>
        </a:p>
        <a:p>
          <a:endParaRPr lang="pl-PL" sz="1200" dirty="0">
            <a:solidFill>
              <a:schemeClr val="tx1"/>
            </a:solidFill>
            <a:latin typeface="PT Sans" panose="020B0503020203020204" pitchFamily="34" charset="-18"/>
          </a:endParaRPr>
        </a:p>
      </dgm:t>
    </dgm:pt>
    <dgm:pt modelId="{2642D1F0-E0FB-40B7-8F79-2A98F91A8E70}" type="parTrans" cxnId="{9CC455FC-647F-444D-BD99-5085A85989BA}">
      <dgm:prSet/>
      <dgm:spPr/>
      <dgm:t>
        <a:bodyPr/>
        <a:lstStyle/>
        <a:p>
          <a:endParaRPr lang="pl-PL"/>
        </a:p>
      </dgm:t>
    </dgm:pt>
    <dgm:pt modelId="{ED8FA4EF-41CF-4200-BB7E-1F855B29B994}" type="sibTrans" cxnId="{9CC455FC-647F-444D-BD99-5085A85989BA}">
      <dgm:prSet/>
      <dgm:spPr/>
      <dgm:t>
        <a:bodyPr/>
        <a:lstStyle/>
        <a:p>
          <a:endParaRPr lang="pl-PL"/>
        </a:p>
      </dgm:t>
    </dgm:pt>
    <dgm:pt modelId="{13655323-934D-4AC1-AD8D-BAC057897E01}">
      <dgm:prSet phldrT="[Tekst]"/>
      <dgm:spPr>
        <a:solidFill>
          <a:srgbClr val="002060"/>
        </a:solidFill>
      </dgm:spPr>
      <dgm:t>
        <a:bodyPr/>
        <a:lstStyle/>
        <a:p>
          <a:r>
            <a:rPr lang="pl-PL"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Ekspresja twórcza </a:t>
          </a:r>
          <a:br>
            <a:rPr lang="pl-PL"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krytyczne myślenie</a:t>
          </a:r>
          <a:endParaRPr lang="pl-PL" dirty="0">
            <a:latin typeface="PT Sans" panose="020B0503020203020204" pitchFamily="34" charset="-18"/>
          </a:endParaRPr>
        </a:p>
      </dgm:t>
    </dgm:pt>
    <dgm:pt modelId="{429B64E6-B382-43F2-B85B-086E392541FC}" type="parTrans" cxnId="{4A985AEC-1DA5-40C1-878C-BA418071F1DC}">
      <dgm:prSet/>
      <dgm:spPr/>
      <dgm:t>
        <a:bodyPr/>
        <a:lstStyle/>
        <a:p>
          <a:endParaRPr lang="pl-PL"/>
        </a:p>
      </dgm:t>
    </dgm:pt>
    <dgm:pt modelId="{4B453C70-ACC4-41C0-A85F-6E69C7BE5134}" type="sibTrans" cxnId="{4A985AEC-1DA5-40C1-878C-BA418071F1DC}">
      <dgm:prSet/>
      <dgm:spPr/>
      <dgm:t>
        <a:bodyPr/>
        <a:lstStyle/>
        <a:p>
          <a:endParaRPr lang="pl-PL"/>
        </a:p>
      </dgm:t>
    </dgm:pt>
    <dgm:pt modelId="{8BA106D8-DEC2-4063-8F5D-8BF46A9E59D7}">
      <dgm:prSet phldrT="[Tekst]" custT="1"/>
      <dgm:spPr/>
      <dgm:t>
        <a:bodyPr/>
        <a:lstStyle/>
        <a:p>
          <a:r>
            <a:rPr lang="pl-PL" sz="1200" dirty="0">
              <a:solidFill>
                <a:schemeClr val="tx1"/>
              </a:solidFill>
            </a:rPr>
            <a:t>Sztuka krytycznego myślenia</a:t>
          </a:r>
        </a:p>
        <a:p>
          <a:r>
            <a:rPr lang="pl-PL" sz="1200" dirty="0">
              <a:solidFill>
                <a:schemeClr val="tx1"/>
              </a:solidFill>
              <a:latin typeface="PT Sans" panose="020B0503020203020204" pitchFamily="34" charset="-18"/>
            </a:rPr>
            <a:t>Koordynator:</a:t>
          </a:r>
        </a:p>
        <a:p>
          <a:r>
            <a:rPr lang="pl-PL" sz="1200" dirty="0">
              <a:solidFill>
                <a:schemeClr val="tx1"/>
              </a:solidFill>
              <a:latin typeface="PT Sans" panose="020B0503020203020204" pitchFamily="34" charset="-18"/>
            </a:rPr>
            <a:t>dr Szymon Makuła (WH)</a:t>
          </a:r>
        </a:p>
      </dgm:t>
    </dgm:pt>
    <dgm:pt modelId="{A3BC610C-45DA-4E4D-B055-9BC7C508836F}" type="parTrans" cxnId="{9C866D19-F897-4404-8EAA-6EFB1A891994}">
      <dgm:prSet/>
      <dgm:spPr/>
      <dgm:t>
        <a:bodyPr/>
        <a:lstStyle/>
        <a:p>
          <a:endParaRPr lang="pl-PL"/>
        </a:p>
      </dgm:t>
    </dgm:pt>
    <dgm:pt modelId="{CB0C67D6-812D-4DDF-A9A0-294824185180}" type="sibTrans" cxnId="{9C866D19-F897-4404-8EAA-6EFB1A891994}">
      <dgm:prSet/>
      <dgm:spPr/>
      <dgm:t>
        <a:bodyPr/>
        <a:lstStyle/>
        <a:p>
          <a:endParaRPr lang="pl-PL"/>
        </a:p>
      </dgm:t>
    </dgm:pt>
    <dgm:pt modelId="{BEED2D53-BA93-4797-B3B4-74F93911C1C2}">
      <dgm:prSet phldrT="[Tekst]" custT="1"/>
      <dgm:spPr/>
      <dgm:t>
        <a:bodyPr/>
        <a:lstStyle/>
        <a:p>
          <a:endParaRPr lang="pl-PL" sz="1200" dirty="0">
            <a:solidFill>
              <a:schemeClr val="accent1"/>
            </a:solidFill>
          </a:endParaRPr>
        </a:p>
        <a:p>
          <a:r>
            <a:rPr lang="pl-PL" sz="1200" dirty="0">
              <a:solidFill>
                <a:srgbClr val="FF6600"/>
              </a:solidFill>
            </a:rPr>
            <a:t>Wyjście z </a:t>
          </a:r>
          <a:r>
            <a:rPr lang="pl-PL" sz="1200" dirty="0" err="1">
              <a:solidFill>
                <a:srgbClr val="FF6600"/>
              </a:solidFill>
            </a:rPr>
            <a:t>komfortocenu</a:t>
          </a:r>
          <a:endParaRPr lang="pl-PL" sz="1200" dirty="0">
            <a:solidFill>
              <a:srgbClr val="FF6600"/>
            </a:solidFill>
          </a:endParaRPr>
        </a:p>
        <a:p>
          <a:r>
            <a:rPr lang="pl-PL" sz="1200" dirty="0">
              <a:solidFill>
                <a:srgbClr val="FF6600"/>
              </a:solidFill>
            </a:rPr>
            <a:t>Koordynator: </a:t>
          </a:r>
        </a:p>
        <a:p>
          <a:r>
            <a:rPr lang="pl-PL" sz="1200" dirty="0">
              <a:solidFill>
                <a:srgbClr val="FF6600"/>
              </a:solidFill>
            </a:rPr>
            <a:t>dr hab. Joanna </a:t>
          </a:r>
          <a:r>
            <a:rPr lang="pl-PL" sz="1200" dirty="0" err="1">
              <a:solidFill>
                <a:srgbClr val="FF6600"/>
              </a:solidFill>
            </a:rPr>
            <a:t>Wowrzeczka</a:t>
          </a:r>
          <a:r>
            <a:rPr lang="pl-PL" sz="1200" dirty="0">
              <a:solidFill>
                <a:srgbClr val="FF6600"/>
              </a:solidFill>
            </a:rPr>
            <a:t> (WSNE) </a:t>
          </a:r>
        </a:p>
        <a:p>
          <a:endParaRPr lang="pl-PL" sz="1200" dirty="0">
            <a:latin typeface="PT Sans" panose="020B0503020203020204" pitchFamily="34" charset="-18"/>
          </a:endParaRPr>
        </a:p>
      </dgm:t>
    </dgm:pt>
    <dgm:pt modelId="{5832BD33-D3F3-4B8B-88D5-C794EC1D880D}" type="parTrans" cxnId="{5CAD1918-94D4-435A-8649-28005E4DD5B5}">
      <dgm:prSet/>
      <dgm:spPr/>
      <dgm:t>
        <a:bodyPr/>
        <a:lstStyle/>
        <a:p>
          <a:endParaRPr lang="pl-PL"/>
        </a:p>
      </dgm:t>
    </dgm:pt>
    <dgm:pt modelId="{B09E4B45-65E6-4BFC-BDBB-DC3B3B08F2FA}" type="sibTrans" cxnId="{5CAD1918-94D4-435A-8649-28005E4DD5B5}">
      <dgm:prSet/>
      <dgm:spPr/>
      <dgm:t>
        <a:bodyPr/>
        <a:lstStyle/>
        <a:p>
          <a:endParaRPr lang="pl-PL"/>
        </a:p>
      </dgm:t>
    </dgm:pt>
    <dgm:pt modelId="{329D116A-89CA-4FB0-9947-B83F11E4DB9B}">
      <dgm:prSet/>
      <dgm:spPr>
        <a:solidFill>
          <a:srgbClr val="002060"/>
        </a:solidFill>
      </dgm:spPr>
      <dgm:t>
        <a:bodyPr/>
        <a:lstStyle/>
        <a:p>
          <a:r>
            <a:rPr lang="pl-PL"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Granice nauki</a:t>
          </a:r>
        </a:p>
      </dgm:t>
    </dgm:pt>
    <dgm:pt modelId="{BE77B7E5-9655-452A-A190-99CC629D4462}" type="parTrans" cxnId="{BFE7349D-10D3-4134-BA50-986306D5BFA0}">
      <dgm:prSet/>
      <dgm:spPr/>
      <dgm:t>
        <a:bodyPr/>
        <a:lstStyle/>
        <a:p>
          <a:endParaRPr lang="pl-PL"/>
        </a:p>
      </dgm:t>
    </dgm:pt>
    <dgm:pt modelId="{A9700D4A-DAA0-4E5E-89AA-1A179FA5940F}" type="sibTrans" cxnId="{BFE7349D-10D3-4134-BA50-986306D5BFA0}">
      <dgm:prSet/>
      <dgm:spPr/>
      <dgm:t>
        <a:bodyPr/>
        <a:lstStyle/>
        <a:p>
          <a:endParaRPr lang="pl-PL"/>
        </a:p>
      </dgm:t>
    </dgm:pt>
    <dgm:pt modelId="{FE7BD0E0-8544-4994-91C2-F69807296B6D}">
      <dgm:prSet custT="1"/>
      <dgm:spPr/>
      <dgm:t>
        <a:bodyPr/>
        <a:lstStyle/>
        <a:p>
          <a:r>
            <a:rPr lang="pl-PL" sz="1200" dirty="0">
              <a:solidFill>
                <a:srgbClr val="FF6600"/>
              </a:solidFill>
              <a:latin typeface="PT Sans" panose="020B0503020203020204" pitchFamily="34" charset="-18"/>
            </a:rPr>
            <a:t>Nauka </a:t>
          </a:r>
          <a:br>
            <a:rPr lang="pl-PL" sz="1200" dirty="0">
              <a:solidFill>
                <a:srgbClr val="FF6600"/>
              </a:solidFill>
              <a:latin typeface="PT Sans" panose="020B0503020203020204" pitchFamily="34" charset="-18"/>
            </a:rPr>
          </a:br>
          <a:r>
            <a:rPr lang="pl-PL" sz="1200" dirty="0">
              <a:solidFill>
                <a:srgbClr val="FF6600"/>
              </a:solidFill>
              <a:latin typeface="PT Sans" panose="020B0503020203020204" pitchFamily="34" charset="-18"/>
            </a:rPr>
            <a:t>i pseudonauka</a:t>
          </a:r>
        </a:p>
        <a:p>
          <a:r>
            <a:rPr lang="pl-PL" sz="1200" dirty="0">
              <a:solidFill>
                <a:srgbClr val="FF6600"/>
              </a:solidFill>
              <a:latin typeface="PT Sans" panose="020B0503020203020204" pitchFamily="34" charset="-18"/>
            </a:rPr>
            <a:t>Koordynator:</a:t>
          </a:r>
        </a:p>
        <a:p>
          <a:r>
            <a:rPr lang="pl-PL" sz="1200" dirty="0">
              <a:solidFill>
                <a:srgbClr val="FF6600"/>
              </a:solidFill>
              <a:latin typeface="PT Sans" panose="020B0503020203020204" pitchFamily="34" charset="-18"/>
            </a:rPr>
            <a:t> prof. dr hab. Przemysław Marciniak (WH)</a:t>
          </a:r>
        </a:p>
      </dgm:t>
    </dgm:pt>
    <dgm:pt modelId="{A6601E5D-04E2-4AF2-874C-03CB4E039CB8}" type="parTrans" cxnId="{15441A6E-ACCA-4ACC-B70F-D2665503F11B}">
      <dgm:prSet/>
      <dgm:spPr/>
      <dgm:t>
        <a:bodyPr/>
        <a:lstStyle/>
        <a:p>
          <a:endParaRPr lang="pl-PL"/>
        </a:p>
      </dgm:t>
    </dgm:pt>
    <dgm:pt modelId="{75F27652-3A9A-497B-8B18-12FA92EE4BCD}" type="sibTrans" cxnId="{15441A6E-ACCA-4ACC-B70F-D2665503F11B}">
      <dgm:prSet/>
      <dgm:spPr/>
      <dgm:t>
        <a:bodyPr/>
        <a:lstStyle/>
        <a:p>
          <a:endParaRPr lang="pl-PL"/>
        </a:p>
      </dgm:t>
    </dgm:pt>
    <dgm:pt modelId="{D425D15C-9533-4D91-A4FE-9F0EC1BAB39E}">
      <dgm:prSet custT="1"/>
      <dgm:spPr/>
      <dgm:t>
        <a:bodyPr/>
        <a:lstStyle/>
        <a:p>
          <a:r>
            <a:rPr lang="pl-PL" sz="1200" dirty="0">
              <a:solidFill>
                <a:schemeClr val="tx1"/>
              </a:solidFill>
              <a:latin typeface="PT Sans" panose="020B0503020203020204" pitchFamily="34" charset="-18"/>
            </a:rPr>
            <a:t>Zrozumieć Noblistów</a:t>
          </a:r>
        </a:p>
        <a:p>
          <a:r>
            <a:rPr lang="pl-PL" sz="1200" dirty="0">
              <a:solidFill>
                <a:schemeClr val="tx1"/>
              </a:solidFill>
              <a:latin typeface="PT Sans" panose="020B0503020203020204" pitchFamily="34" charset="-18"/>
            </a:rPr>
            <a:t>Koordynator: </a:t>
          </a:r>
        </a:p>
        <a:p>
          <a:r>
            <a:rPr lang="pl-PL" sz="1200" dirty="0">
              <a:solidFill>
                <a:schemeClr val="tx1"/>
              </a:solidFill>
              <a:latin typeface="PT Sans" panose="020B0503020203020204" pitchFamily="34" charset="-18"/>
            </a:rPr>
            <a:t>p</a:t>
          </a:r>
          <a:r>
            <a:rPr lang="en-US" sz="1200" dirty="0" err="1">
              <a:solidFill>
                <a:schemeClr val="tx1"/>
              </a:solidFill>
            </a:rPr>
            <a:t>rof</a:t>
          </a:r>
          <a:r>
            <a:rPr lang="en-US" sz="1200" dirty="0">
              <a:solidFill>
                <a:schemeClr val="tx1"/>
              </a:solidFill>
            </a:rPr>
            <a:t>. </a:t>
          </a:r>
          <a:r>
            <a:rPr lang="en-US" sz="1200" dirty="0" err="1">
              <a:solidFill>
                <a:schemeClr val="tx1"/>
              </a:solidFill>
            </a:rPr>
            <a:t>dr</a:t>
          </a:r>
          <a:r>
            <a:rPr lang="en-US" sz="1200" dirty="0">
              <a:solidFill>
                <a:schemeClr val="tx1"/>
              </a:solidFill>
            </a:rPr>
            <a:t> hab. Armand </a:t>
          </a:r>
          <a:r>
            <a:rPr lang="en-US" sz="1200" dirty="0" err="1">
              <a:solidFill>
                <a:schemeClr val="tx1"/>
              </a:solidFill>
            </a:rPr>
            <a:t>Cholewka</a:t>
          </a:r>
          <a:r>
            <a:rPr lang="pl-PL" sz="1200" dirty="0">
              <a:solidFill>
                <a:schemeClr val="tx1"/>
              </a:solidFill>
            </a:rPr>
            <a:t> (</a:t>
          </a:r>
          <a:r>
            <a:rPr lang="pl-PL" sz="1200" dirty="0" err="1">
              <a:solidFill>
                <a:schemeClr val="tx1"/>
              </a:solidFill>
            </a:rPr>
            <a:t>WNŚiT</a:t>
          </a:r>
          <a:r>
            <a:rPr lang="pl-PL" sz="1200" dirty="0">
              <a:solidFill>
                <a:schemeClr val="tx1"/>
              </a:solidFill>
            </a:rPr>
            <a:t>)</a:t>
          </a:r>
          <a:r>
            <a:rPr lang="en-US" sz="1200" dirty="0">
              <a:solidFill>
                <a:schemeClr val="tx1"/>
              </a:solidFill>
            </a:rPr>
            <a:t> </a:t>
          </a:r>
          <a:endParaRPr lang="pl-PL" sz="1200" dirty="0">
            <a:solidFill>
              <a:schemeClr val="tx1"/>
            </a:solidFill>
            <a:latin typeface="PT Sans" panose="020B0503020203020204" pitchFamily="34" charset="-18"/>
          </a:endParaRPr>
        </a:p>
      </dgm:t>
    </dgm:pt>
    <dgm:pt modelId="{3FFF1807-05D3-4597-BEF7-A3A02FF81A2A}" type="parTrans" cxnId="{48B8F6F1-6841-4599-BD19-FC0A5E2CCEC2}">
      <dgm:prSet/>
      <dgm:spPr/>
      <dgm:t>
        <a:bodyPr/>
        <a:lstStyle/>
        <a:p>
          <a:endParaRPr lang="pl-PL"/>
        </a:p>
      </dgm:t>
    </dgm:pt>
    <dgm:pt modelId="{C3D2173C-01A4-4D5E-9D4B-C3103D3F1D5A}" type="sibTrans" cxnId="{48B8F6F1-6841-4599-BD19-FC0A5E2CCEC2}">
      <dgm:prSet/>
      <dgm:spPr/>
      <dgm:t>
        <a:bodyPr/>
        <a:lstStyle/>
        <a:p>
          <a:endParaRPr lang="pl-PL"/>
        </a:p>
      </dgm:t>
    </dgm:pt>
    <dgm:pt modelId="{5927E37F-6A25-4FF7-B21C-F248664ED371}" type="pres">
      <dgm:prSet presAssocID="{856E2D88-304F-46DB-AEC4-10D8F953764B}" presName="diagram" presStyleCnt="0">
        <dgm:presLayoutVars>
          <dgm:chPref val="1"/>
          <dgm:dir/>
          <dgm:animOne val="branch"/>
          <dgm:animLvl val="lvl"/>
          <dgm:resizeHandles/>
        </dgm:presLayoutVars>
      </dgm:prSet>
      <dgm:spPr/>
    </dgm:pt>
    <dgm:pt modelId="{F209CE59-144C-4B95-AABC-C8A112D4C138}" type="pres">
      <dgm:prSet presAssocID="{2092A62E-2410-413D-BDC2-67AB37B639DF}" presName="root" presStyleCnt="0"/>
      <dgm:spPr/>
    </dgm:pt>
    <dgm:pt modelId="{49E9FB66-625E-4C3C-877F-EAEDDE96DB12}" type="pres">
      <dgm:prSet presAssocID="{2092A62E-2410-413D-BDC2-67AB37B639DF}" presName="rootComposite" presStyleCnt="0"/>
      <dgm:spPr/>
    </dgm:pt>
    <dgm:pt modelId="{464F8EB6-CE71-49F6-B952-211151ACE700}" type="pres">
      <dgm:prSet presAssocID="{2092A62E-2410-413D-BDC2-67AB37B639DF}" presName="rootText" presStyleLbl="node1" presStyleIdx="0" presStyleCnt="3"/>
      <dgm:spPr/>
    </dgm:pt>
    <dgm:pt modelId="{0A44B24C-851B-471E-B9FD-2903B9B12431}" type="pres">
      <dgm:prSet presAssocID="{2092A62E-2410-413D-BDC2-67AB37B639DF}" presName="rootConnector" presStyleLbl="node1" presStyleIdx="0" presStyleCnt="3"/>
      <dgm:spPr/>
    </dgm:pt>
    <dgm:pt modelId="{3F8BA067-C09A-4B80-8D49-8214F68C1C6F}" type="pres">
      <dgm:prSet presAssocID="{2092A62E-2410-413D-BDC2-67AB37B639DF}" presName="childShape" presStyleCnt="0"/>
      <dgm:spPr/>
    </dgm:pt>
    <dgm:pt modelId="{352A9547-4B3F-4345-A2C5-C7FA8D66FBBA}" type="pres">
      <dgm:prSet presAssocID="{5CD8F58E-A035-4F66-BDD9-9C5354BEE93C}" presName="Name13" presStyleLbl="parChTrans1D2" presStyleIdx="0" presStyleCnt="6"/>
      <dgm:spPr/>
    </dgm:pt>
    <dgm:pt modelId="{B13F3792-651A-4AC0-90D3-76D0AC50F6F0}" type="pres">
      <dgm:prSet presAssocID="{C8F62891-3AC8-41D2-95F5-021FD2A04F4A}" presName="childText" presStyleLbl="bgAcc1" presStyleIdx="0" presStyleCnt="6">
        <dgm:presLayoutVars>
          <dgm:bulletEnabled val="1"/>
        </dgm:presLayoutVars>
      </dgm:prSet>
      <dgm:spPr/>
    </dgm:pt>
    <dgm:pt modelId="{1BFDBEAF-6B51-4FC8-85FA-1F683F7EB4B7}" type="pres">
      <dgm:prSet presAssocID="{2642D1F0-E0FB-40B7-8F79-2A98F91A8E70}" presName="Name13" presStyleLbl="parChTrans1D2" presStyleIdx="1" presStyleCnt="6"/>
      <dgm:spPr/>
    </dgm:pt>
    <dgm:pt modelId="{9B37E9E5-2525-47F0-971D-DF7C19F3175F}" type="pres">
      <dgm:prSet presAssocID="{2799065E-F6BF-46E5-B937-F2CC9D558DB3}" presName="childText" presStyleLbl="bgAcc1" presStyleIdx="1" presStyleCnt="6">
        <dgm:presLayoutVars>
          <dgm:bulletEnabled val="1"/>
        </dgm:presLayoutVars>
      </dgm:prSet>
      <dgm:spPr/>
    </dgm:pt>
    <dgm:pt modelId="{E994D5A1-05FC-4EE9-A3D0-29EC25D7F439}" type="pres">
      <dgm:prSet presAssocID="{13655323-934D-4AC1-AD8D-BAC057897E01}" presName="root" presStyleCnt="0"/>
      <dgm:spPr/>
    </dgm:pt>
    <dgm:pt modelId="{3EED26F4-7CF3-48BC-ACC8-C3CF5871F6D9}" type="pres">
      <dgm:prSet presAssocID="{13655323-934D-4AC1-AD8D-BAC057897E01}" presName="rootComposite" presStyleCnt="0"/>
      <dgm:spPr/>
    </dgm:pt>
    <dgm:pt modelId="{65E0A2BB-9494-4940-8AE9-4841911B1A64}" type="pres">
      <dgm:prSet presAssocID="{13655323-934D-4AC1-AD8D-BAC057897E01}" presName="rootText" presStyleLbl="node1" presStyleIdx="1" presStyleCnt="3"/>
      <dgm:spPr/>
    </dgm:pt>
    <dgm:pt modelId="{AFC9398B-6282-4674-9C40-3B04AC51E2C8}" type="pres">
      <dgm:prSet presAssocID="{13655323-934D-4AC1-AD8D-BAC057897E01}" presName="rootConnector" presStyleLbl="node1" presStyleIdx="1" presStyleCnt="3"/>
      <dgm:spPr/>
    </dgm:pt>
    <dgm:pt modelId="{0429B002-D867-4AAF-AFBD-83613BB77E29}" type="pres">
      <dgm:prSet presAssocID="{13655323-934D-4AC1-AD8D-BAC057897E01}" presName="childShape" presStyleCnt="0"/>
      <dgm:spPr/>
    </dgm:pt>
    <dgm:pt modelId="{9136DF2A-B7E9-43FF-9785-7F99CCECF401}" type="pres">
      <dgm:prSet presAssocID="{A3BC610C-45DA-4E4D-B055-9BC7C508836F}" presName="Name13" presStyleLbl="parChTrans1D2" presStyleIdx="2" presStyleCnt="6"/>
      <dgm:spPr/>
    </dgm:pt>
    <dgm:pt modelId="{CE765FA3-B837-40B8-84CF-9D18312FA5D2}" type="pres">
      <dgm:prSet presAssocID="{8BA106D8-DEC2-4063-8F5D-8BF46A9E59D7}" presName="childText" presStyleLbl="bgAcc1" presStyleIdx="2" presStyleCnt="6" custLinFactNeighborX="-1366">
        <dgm:presLayoutVars>
          <dgm:bulletEnabled val="1"/>
        </dgm:presLayoutVars>
      </dgm:prSet>
      <dgm:spPr/>
    </dgm:pt>
    <dgm:pt modelId="{B2F16BC7-7792-4CD6-B5CE-32F2EC2C122F}" type="pres">
      <dgm:prSet presAssocID="{5832BD33-D3F3-4B8B-88D5-C794EC1D880D}" presName="Name13" presStyleLbl="parChTrans1D2" presStyleIdx="3" presStyleCnt="6"/>
      <dgm:spPr/>
    </dgm:pt>
    <dgm:pt modelId="{241B2959-296B-4A0A-88F2-BBA11CF0E184}" type="pres">
      <dgm:prSet presAssocID="{BEED2D53-BA93-4797-B3B4-74F93911C1C2}" presName="childText" presStyleLbl="bgAcc1" presStyleIdx="3" presStyleCnt="6" custLinFactNeighborX="1366" custLinFactNeighborY="-4293">
        <dgm:presLayoutVars>
          <dgm:bulletEnabled val="1"/>
        </dgm:presLayoutVars>
      </dgm:prSet>
      <dgm:spPr/>
    </dgm:pt>
    <dgm:pt modelId="{BDC30510-9011-4BDF-8A70-32C6F36FB76E}" type="pres">
      <dgm:prSet presAssocID="{329D116A-89CA-4FB0-9947-B83F11E4DB9B}" presName="root" presStyleCnt="0"/>
      <dgm:spPr/>
    </dgm:pt>
    <dgm:pt modelId="{A9832E4F-EBEE-4E84-B668-5163F489CD69}" type="pres">
      <dgm:prSet presAssocID="{329D116A-89CA-4FB0-9947-B83F11E4DB9B}" presName="rootComposite" presStyleCnt="0"/>
      <dgm:spPr/>
    </dgm:pt>
    <dgm:pt modelId="{C05645EB-D7A7-4C4B-BF4E-9648997F45D0}" type="pres">
      <dgm:prSet presAssocID="{329D116A-89CA-4FB0-9947-B83F11E4DB9B}" presName="rootText" presStyleLbl="node1" presStyleIdx="2" presStyleCnt="3"/>
      <dgm:spPr/>
    </dgm:pt>
    <dgm:pt modelId="{D052F08B-C16D-4136-9257-0F07A67B7CB9}" type="pres">
      <dgm:prSet presAssocID="{329D116A-89CA-4FB0-9947-B83F11E4DB9B}" presName="rootConnector" presStyleLbl="node1" presStyleIdx="2" presStyleCnt="3"/>
      <dgm:spPr/>
    </dgm:pt>
    <dgm:pt modelId="{F0C69836-A433-48C6-8793-6DC0F63F6AD0}" type="pres">
      <dgm:prSet presAssocID="{329D116A-89CA-4FB0-9947-B83F11E4DB9B}" presName="childShape" presStyleCnt="0"/>
      <dgm:spPr/>
    </dgm:pt>
    <dgm:pt modelId="{64C5A4CD-6DA1-48A4-914A-9FEDDD68E5E6}" type="pres">
      <dgm:prSet presAssocID="{A6601E5D-04E2-4AF2-874C-03CB4E039CB8}" presName="Name13" presStyleLbl="parChTrans1D2" presStyleIdx="4" presStyleCnt="6"/>
      <dgm:spPr/>
    </dgm:pt>
    <dgm:pt modelId="{99C547DB-C494-4B59-A72E-94DA60291966}" type="pres">
      <dgm:prSet presAssocID="{FE7BD0E0-8544-4994-91C2-F69807296B6D}" presName="childText" presStyleLbl="bgAcc1" presStyleIdx="4" presStyleCnt="6">
        <dgm:presLayoutVars>
          <dgm:bulletEnabled val="1"/>
        </dgm:presLayoutVars>
      </dgm:prSet>
      <dgm:spPr/>
    </dgm:pt>
    <dgm:pt modelId="{41188988-D449-4902-B91C-EBF8CF6AF605}" type="pres">
      <dgm:prSet presAssocID="{3FFF1807-05D3-4597-BEF7-A3A02FF81A2A}" presName="Name13" presStyleLbl="parChTrans1D2" presStyleIdx="5" presStyleCnt="6"/>
      <dgm:spPr/>
    </dgm:pt>
    <dgm:pt modelId="{5FCA12A7-396F-4CF7-B00E-C9644013C559}" type="pres">
      <dgm:prSet presAssocID="{D425D15C-9533-4D91-A4FE-9F0EC1BAB39E}" presName="childText" presStyleLbl="bgAcc1" presStyleIdx="5" presStyleCnt="6">
        <dgm:presLayoutVars>
          <dgm:bulletEnabled val="1"/>
        </dgm:presLayoutVars>
      </dgm:prSet>
      <dgm:spPr/>
    </dgm:pt>
  </dgm:ptLst>
  <dgm:cxnLst>
    <dgm:cxn modelId="{66D02608-EC56-457F-99BE-20DD1017FB1E}" type="presOf" srcId="{5832BD33-D3F3-4B8B-88D5-C794EC1D880D}" destId="{B2F16BC7-7792-4CD6-B5CE-32F2EC2C122F}" srcOrd="0" destOrd="0" presId="urn:microsoft.com/office/officeart/2005/8/layout/hierarchy3"/>
    <dgm:cxn modelId="{B3A0F00A-DD0D-44B3-A8B9-A9A096F30E9A}" type="presOf" srcId="{13655323-934D-4AC1-AD8D-BAC057897E01}" destId="{AFC9398B-6282-4674-9C40-3B04AC51E2C8}" srcOrd="1" destOrd="0" presId="urn:microsoft.com/office/officeart/2005/8/layout/hierarchy3"/>
    <dgm:cxn modelId="{FD165F13-1507-4F7F-B6B4-032954B730E9}" type="presOf" srcId="{FE7BD0E0-8544-4994-91C2-F69807296B6D}" destId="{99C547DB-C494-4B59-A72E-94DA60291966}" srcOrd="0" destOrd="0" presId="urn:microsoft.com/office/officeart/2005/8/layout/hierarchy3"/>
    <dgm:cxn modelId="{5CAD1918-94D4-435A-8649-28005E4DD5B5}" srcId="{13655323-934D-4AC1-AD8D-BAC057897E01}" destId="{BEED2D53-BA93-4797-B3B4-74F93911C1C2}" srcOrd="1" destOrd="0" parTransId="{5832BD33-D3F3-4B8B-88D5-C794EC1D880D}" sibTransId="{B09E4B45-65E6-4BFC-BDBB-DC3B3B08F2FA}"/>
    <dgm:cxn modelId="{9C866D19-F897-4404-8EAA-6EFB1A891994}" srcId="{13655323-934D-4AC1-AD8D-BAC057897E01}" destId="{8BA106D8-DEC2-4063-8F5D-8BF46A9E59D7}" srcOrd="0" destOrd="0" parTransId="{A3BC610C-45DA-4E4D-B055-9BC7C508836F}" sibTransId="{CB0C67D6-812D-4DDF-A9A0-294824185180}"/>
    <dgm:cxn modelId="{A20FED1B-BD47-4E46-9836-58A13F5806EF}" srcId="{2092A62E-2410-413D-BDC2-67AB37B639DF}" destId="{C8F62891-3AC8-41D2-95F5-021FD2A04F4A}" srcOrd="0" destOrd="0" parTransId="{5CD8F58E-A035-4F66-BDD9-9C5354BEE93C}" sibTransId="{C10E8B25-A52E-405A-BA1F-55C654168F54}"/>
    <dgm:cxn modelId="{68218E36-53A6-4431-A9F7-B7B3AC0DFAA1}" type="presOf" srcId="{2092A62E-2410-413D-BDC2-67AB37B639DF}" destId="{0A44B24C-851B-471E-B9FD-2903B9B12431}" srcOrd="1" destOrd="0" presId="urn:microsoft.com/office/officeart/2005/8/layout/hierarchy3"/>
    <dgm:cxn modelId="{15441A6E-ACCA-4ACC-B70F-D2665503F11B}" srcId="{329D116A-89CA-4FB0-9947-B83F11E4DB9B}" destId="{FE7BD0E0-8544-4994-91C2-F69807296B6D}" srcOrd="0" destOrd="0" parTransId="{A6601E5D-04E2-4AF2-874C-03CB4E039CB8}" sibTransId="{75F27652-3A9A-497B-8B18-12FA92EE4BCD}"/>
    <dgm:cxn modelId="{5E70A66F-C009-4B29-A4D4-4FD9DFA81405}" type="presOf" srcId="{5CD8F58E-A035-4F66-BDD9-9C5354BEE93C}" destId="{352A9547-4B3F-4345-A2C5-C7FA8D66FBBA}" srcOrd="0" destOrd="0" presId="urn:microsoft.com/office/officeart/2005/8/layout/hierarchy3"/>
    <dgm:cxn modelId="{8687D170-39D5-4B6B-BC39-81AF6C6D6B94}" type="presOf" srcId="{8BA106D8-DEC2-4063-8F5D-8BF46A9E59D7}" destId="{CE765FA3-B837-40B8-84CF-9D18312FA5D2}" srcOrd="0" destOrd="0" presId="urn:microsoft.com/office/officeart/2005/8/layout/hierarchy3"/>
    <dgm:cxn modelId="{D448C074-D8A6-470D-ABB5-DAB54A55B74A}" type="presOf" srcId="{C8F62891-3AC8-41D2-95F5-021FD2A04F4A}" destId="{B13F3792-651A-4AC0-90D3-76D0AC50F6F0}" srcOrd="0" destOrd="0" presId="urn:microsoft.com/office/officeart/2005/8/layout/hierarchy3"/>
    <dgm:cxn modelId="{1B0DEE55-4FDD-49D1-817E-7D8C828BBD26}" type="presOf" srcId="{329D116A-89CA-4FB0-9947-B83F11E4DB9B}" destId="{C05645EB-D7A7-4C4B-BF4E-9648997F45D0}" srcOrd="0" destOrd="0" presId="urn:microsoft.com/office/officeart/2005/8/layout/hierarchy3"/>
    <dgm:cxn modelId="{D1F54A7E-0C25-45E9-BA4E-9BDBE1C46D60}" type="presOf" srcId="{329D116A-89CA-4FB0-9947-B83F11E4DB9B}" destId="{D052F08B-C16D-4136-9257-0F07A67B7CB9}" srcOrd="1" destOrd="0" presId="urn:microsoft.com/office/officeart/2005/8/layout/hierarchy3"/>
    <dgm:cxn modelId="{E0FBF185-F9FB-4868-8FB8-9E0297F89569}" type="presOf" srcId="{2799065E-F6BF-46E5-B937-F2CC9D558DB3}" destId="{9B37E9E5-2525-47F0-971D-DF7C19F3175F}" srcOrd="0" destOrd="0" presId="urn:microsoft.com/office/officeart/2005/8/layout/hierarchy3"/>
    <dgm:cxn modelId="{7666E386-B40D-4A27-98A4-976BB24F6415}" type="presOf" srcId="{3FFF1807-05D3-4597-BEF7-A3A02FF81A2A}" destId="{41188988-D449-4902-B91C-EBF8CF6AF605}" srcOrd="0" destOrd="0" presId="urn:microsoft.com/office/officeart/2005/8/layout/hierarchy3"/>
    <dgm:cxn modelId="{BFE7349D-10D3-4134-BA50-986306D5BFA0}" srcId="{856E2D88-304F-46DB-AEC4-10D8F953764B}" destId="{329D116A-89CA-4FB0-9947-B83F11E4DB9B}" srcOrd="2" destOrd="0" parTransId="{BE77B7E5-9655-452A-A190-99CC629D4462}" sibTransId="{A9700D4A-DAA0-4E5E-89AA-1A179FA5940F}"/>
    <dgm:cxn modelId="{975BDAA7-7DCB-420C-A3C5-5F4F1EF51C0B}" type="presOf" srcId="{BEED2D53-BA93-4797-B3B4-74F93911C1C2}" destId="{241B2959-296B-4A0A-88F2-BBA11CF0E184}" srcOrd="0" destOrd="0" presId="urn:microsoft.com/office/officeart/2005/8/layout/hierarchy3"/>
    <dgm:cxn modelId="{8AA0E8AF-6FB3-453D-B75D-8FFE7E12D5F4}" type="presOf" srcId="{A6601E5D-04E2-4AF2-874C-03CB4E039CB8}" destId="{64C5A4CD-6DA1-48A4-914A-9FEDDD68E5E6}" srcOrd="0" destOrd="0" presId="urn:microsoft.com/office/officeart/2005/8/layout/hierarchy3"/>
    <dgm:cxn modelId="{B6E072B5-064F-48B1-A309-A0583139D8E9}" type="presOf" srcId="{D425D15C-9533-4D91-A4FE-9F0EC1BAB39E}" destId="{5FCA12A7-396F-4CF7-B00E-C9644013C559}" srcOrd="0" destOrd="0" presId="urn:microsoft.com/office/officeart/2005/8/layout/hierarchy3"/>
    <dgm:cxn modelId="{954815B9-2629-489D-AB2B-14CC0D447C71}" srcId="{856E2D88-304F-46DB-AEC4-10D8F953764B}" destId="{2092A62E-2410-413D-BDC2-67AB37B639DF}" srcOrd="0" destOrd="0" parTransId="{48A017C4-6384-4B85-B7E5-3578AD02EEF4}" sibTransId="{1350EC2C-F135-4A41-9560-AB692DD53467}"/>
    <dgm:cxn modelId="{AECA18BF-FF9C-4A18-BB11-DC1B8ABD2B81}" type="presOf" srcId="{13655323-934D-4AC1-AD8D-BAC057897E01}" destId="{65E0A2BB-9494-4940-8AE9-4841911B1A64}" srcOrd="0" destOrd="0" presId="urn:microsoft.com/office/officeart/2005/8/layout/hierarchy3"/>
    <dgm:cxn modelId="{9786F4CE-AD36-4AF9-A79B-408A739D8C36}" type="presOf" srcId="{856E2D88-304F-46DB-AEC4-10D8F953764B}" destId="{5927E37F-6A25-4FF7-B21C-F248664ED371}" srcOrd="0" destOrd="0" presId="urn:microsoft.com/office/officeart/2005/8/layout/hierarchy3"/>
    <dgm:cxn modelId="{5CE35EE3-BC07-44BC-A104-1E842A10D2B4}" type="presOf" srcId="{2092A62E-2410-413D-BDC2-67AB37B639DF}" destId="{464F8EB6-CE71-49F6-B952-211151ACE700}" srcOrd="0" destOrd="0" presId="urn:microsoft.com/office/officeart/2005/8/layout/hierarchy3"/>
    <dgm:cxn modelId="{4A985AEC-1DA5-40C1-878C-BA418071F1DC}" srcId="{856E2D88-304F-46DB-AEC4-10D8F953764B}" destId="{13655323-934D-4AC1-AD8D-BAC057897E01}" srcOrd="1" destOrd="0" parTransId="{429B64E6-B382-43F2-B85B-086E392541FC}" sibTransId="{4B453C70-ACC4-41C0-A85F-6E69C7BE5134}"/>
    <dgm:cxn modelId="{93BF50EE-7D40-4B17-A25B-CA97B046AAC7}" type="presOf" srcId="{2642D1F0-E0FB-40B7-8F79-2A98F91A8E70}" destId="{1BFDBEAF-6B51-4FC8-85FA-1F683F7EB4B7}" srcOrd="0" destOrd="0" presId="urn:microsoft.com/office/officeart/2005/8/layout/hierarchy3"/>
    <dgm:cxn modelId="{48B8F6F1-6841-4599-BD19-FC0A5E2CCEC2}" srcId="{329D116A-89CA-4FB0-9947-B83F11E4DB9B}" destId="{D425D15C-9533-4D91-A4FE-9F0EC1BAB39E}" srcOrd="1" destOrd="0" parTransId="{3FFF1807-05D3-4597-BEF7-A3A02FF81A2A}" sibTransId="{C3D2173C-01A4-4D5E-9D4B-C3103D3F1D5A}"/>
    <dgm:cxn modelId="{92FC54F5-AFEE-409E-B539-F5F253F42477}" type="presOf" srcId="{A3BC610C-45DA-4E4D-B055-9BC7C508836F}" destId="{9136DF2A-B7E9-43FF-9785-7F99CCECF401}" srcOrd="0" destOrd="0" presId="urn:microsoft.com/office/officeart/2005/8/layout/hierarchy3"/>
    <dgm:cxn modelId="{9CC455FC-647F-444D-BD99-5085A85989BA}" srcId="{2092A62E-2410-413D-BDC2-67AB37B639DF}" destId="{2799065E-F6BF-46E5-B937-F2CC9D558DB3}" srcOrd="1" destOrd="0" parTransId="{2642D1F0-E0FB-40B7-8F79-2A98F91A8E70}" sibTransId="{ED8FA4EF-41CF-4200-BB7E-1F855B29B994}"/>
    <dgm:cxn modelId="{CDB76DD3-D969-4889-8F37-18D2DF6A8B2D}" type="presParOf" srcId="{5927E37F-6A25-4FF7-B21C-F248664ED371}" destId="{F209CE59-144C-4B95-AABC-C8A112D4C138}" srcOrd="0" destOrd="0" presId="urn:microsoft.com/office/officeart/2005/8/layout/hierarchy3"/>
    <dgm:cxn modelId="{E702B07A-F878-4A5B-844D-F453C4A8712B}" type="presParOf" srcId="{F209CE59-144C-4B95-AABC-C8A112D4C138}" destId="{49E9FB66-625E-4C3C-877F-EAEDDE96DB12}" srcOrd="0" destOrd="0" presId="urn:microsoft.com/office/officeart/2005/8/layout/hierarchy3"/>
    <dgm:cxn modelId="{605BD91E-AB66-4B3A-B252-69691693C74B}" type="presParOf" srcId="{49E9FB66-625E-4C3C-877F-EAEDDE96DB12}" destId="{464F8EB6-CE71-49F6-B952-211151ACE700}" srcOrd="0" destOrd="0" presId="urn:microsoft.com/office/officeart/2005/8/layout/hierarchy3"/>
    <dgm:cxn modelId="{6D6392DF-AC76-4A81-92CB-8385AAE5B4A6}" type="presParOf" srcId="{49E9FB66-625E-4C3C-877F-EAEDDE96DB12}" destId="{0A44B24C-851B-471E-B9FD-2903B9B12431}" srcOrd="1" destOrd="0" presId="urn:microsoft.com/office/officeart/2005/8/layout/hierarchy3"/>
    <dgm:cxn modelId="{D21EE15A-D54A-42DD-9E86-30AA04AE4D1D}" type="presParOf" srcId="{F209CE59-144C-4B95-AABC-C8A112D4C138}" destId="{3F8BA067-C09A-4B80-8D49-8214F68C1C6F}" srcOrd="1" destOrd="0" presId="urn:microsoft.com/office/officeart/2005/8/layout/hierarchy3"/>
    <dgm:cxn modelId="{74B55247-4B26-4605-9B14-5477C255BA5B}" type="presParOf" srcId="{3F8BA067-C09A-4B80-8D49-8214F68C1C6F}" destId="{352A9547-4B3F-4345-A2C5-C7FA8D66FBBA}" srcOrd="0" destOrd="0" presId="urn:microsoft.com/office/officeart/2005/8/layout/hierarchy3"/>
    <dgm:cxn modelId="{6155B131-4B27-4907-A594-F94292F81746}" type="presParOf" srcId="{3F8BA067-C09A-4B80-8D49-8214F68C1C6F}" destId="{B13F3792-651A-4AC0-90D3-76D0AC50F6F0}" srcOrd="1" destOrd="0" presId="urn:microsoft.com/office/officeart/2005/8/layout/hierarchy3"/>
    <dgm:cxn modelId="{757D9035-200F-42C6-9FDE-63B62A3F70F1}" type="presParOf" srcId="{3F8BA067-C09A-4B80-8D49-8214F68C1C6F}" destId="{1BFDBEAF-6B51-4FC8-85FA-1F683F7EB4B7}" srcOrd="2" destOrd="0" presId="urn:microsoft.com/office/officeart/2005/8/layout/hierarchy3"/>
    <dgm:cxn modelId="{2B6C8AAA-2D9D-47DE-BE42-C974A818B859}" type="presParOf" srcId="{3F8BA067-C09A-4B80-8D49-8214F68C1C6F}" destId="{9B37E9E5-2525-47F0-971D-DF7C19F3175F}" srcOrd="3" destOrd="0" presId="urn:microsoft.com/office/officeart/2005/8/layout/hierarchy3"/>
    <dgm:cxn modelId="{85E763ED-B508-4B58-AA21-468DAA0AE782}" type="presParOf" srcId="{5927E37F-6A25-4FF7-B21C-F248664ED371}" destId="{E994D5A1-05FC-4EE9-A3D0-29EC25D7F439}" srcOrd="1" destOrd="0" presId="urn:microsoft.com/office/officeart/2005/8/layout/hierarchy3"/>
    <dgm:cxn modelId="{E4F10B9F-9F6D-4FE6-97B5-6F7EC52D22C2}" type="presParOf" srcId="{E994D5A1-05FC-4EE9-A3D0-29EC25D7F439}" destId="{3EED26F4-7CF3-48BC-ACC8-C3CF5871F6D9}" srcOrd="0" destOrd="0" presId="urn:microsoft.com/office/officeart/2005/8/layout/hierarchy3"/>
    <dgm:cxn modelId="{DEF4C534-50C1-47FA-95D7-A3A106B6A58F}" type="presParOf" srcId="{3EED26F4-7CF3-48BC-ACC8-C3CF5871F6D9}" destId="{65E0A2BB-9494-4940-8AE9-4841911B1A64}" srcOrd="0" destOrd="0" presId="urn:microsoft.com/office/officeart/2005/8/layout/hierarchy3"/>
    <dgm:cxn modelId="{7567E756-8F64-438A-9CFD-A24562821156}" type="presParOf" srcId="{3EED26F4-7CF3-48BC-ACC8-C3CF5871F6D9}" destId="{AFC9398B-6282-4674-9C40-3B04AC51E2C8}" srcOrd="1" destOrd="0" presId="urn:microsoft.com/office/officeart/2005/8/layout/hierarchy3"/>
    <dgm:cxn modelId="{DD73C49C-CE3C-4192-BF4E-8A14F751976E}" type="presParOf" srcId="{E994D5A1-05FC-4EE9-A3D0-29EC25D7F439}" destId="{0429B002-D867-4AAF-AFBD-83613BB77E29}" srcOrd="1" destOrd="0" presId="urn:microsoft.com/office/officeart/2005/8/layout/hierarchy3"/>
    <dgm:cxn modelId="{5F3FA5C5-3611-4873-98D4-08410FB43592}" type="presParOf" srcId="{0429B002-D867-4AAF-AFBD-83613BB77E29}" destId="{9136DF2A-B7E9-43FF-9785-7F99CCECF401}" srcOrd="0" destOrd="0" presId="urn:microsoft.com/office/officeart/2005/8/layout/hierarchy3"/>
    <dgm:cxn modelId="{D5876384-7423-43C9-AE28-65E02E34291A}" type="presParOf" srcId="{0429B002-D867-4AAF-AFBD-83613BB77E29}" destId="{CE765FA3-B837-40B8-84CF-9D18312FA5D2}" srcOrd="1" destOrd="0" presId="urn:microsoft.com/office/officeart/2005/8/layout/hierarchy3"/>
    <dgm:cxn modelId="{F9765EA1-0A54-47B4-82FE-9CAD93E9CE4B}" type="presParOf" srcId="{0429B002-D867-4AAF-AFBD-83613BB77E29}" destId="{B2F16BC7-7792-4CD6-B5CE-32F2EC2C122F}" srcOrd="2" destOrd="0" presId="urn:microsoft.com/office/officeart/2005/8/layout/hierarchy3"/>
    <dgm:cxn modelId="{56BD1992-5658-4FBB-9253-B8B79DE1A221}" type="presParOf" srcId="{0429B002-D867-4AAF-AFBD-83613BB77E29}" destId="{241B2959-296B-4A0A-88F2-BBA11CF0E184}" srcOrd="3" destOrd="0" presId="urn:microsoft.com/office/officeart/2005/8/layout/hierarchy3"/>
    <dgm:cxn modelId="{F0BEF77F-C9F9-4F5D-8B2F-29AD55C9C057}" type="presParOf" srcId="{5927E37F-6A25-4FF7-B21C-F248664ED371}" destId="{BDC30510-9011-4BDF-8A70-32C6F36FB76E}" srcOrd="2" destOrd="0" presId="urn:microsoft.com/office/officeart/2005/8/layout/hierarchy3"/>
    <dgm:cxn modelId="{5EC84F66-EDD3-4B0B-AEA8-BB67C23C26AB}" type="presParOf" srcId="{BDC30510-9011-4BDF-8A70-32C6F36FB76E}" destId="{A9832E4F-EBEE-4E84-B668-5163F489CD69}" srcOrd="0" destOrd="0" presId="urn:microsoft.com/office/officeart/2005/8/layout/hierarchy3"/>
    <dgm:cxn modelId="{E16020D2-A50C-4234-B700-8F731064FAAC}" type="presParOf" srcId="{A9832E4F-EBEE-4E84-B668-5163F489CD69}" destId="{C05645EB-D7A7-4C4B-BF4E-9648997F45D0}" srcOrd="0" destOrd="0" presId="urn:microsoft.com/office/officeart/2005/8/layout/hierarchy3"/>
    <dgm:cxn modelId="{9143B0CB-1884-4B09-933D-0A2880DF623B}" type="presParOf" srcId="{A9832E4F-EBEE-4E84-B668-5163F489CD69}" destId="{D052F08B-C16D-4136-9257-0F07A67B7CB9}" srcOrd="1" destOrd="0" presId="urn:microsoft.com/office/officeart/2005/8/layout/hierarchy3"/>
    <dgm:cxn modelId="{751DC7DE-B3CC-4E5C-8642-0E4CF25AD3F7}" type="presParOf" srcId="{BDC30510-9011-4BDF-8A70-32C6F36FB76E}" destId="{F0C69836-A433-48C6-8793-6DC0F63F6AD0}" srcOrd="1" destOrd="0" presId="urn:microsoft.com/office/officeart/2005/8/layout/hierarchy3"/>
    <dgm:cxn modelId="{6E21C7DF-23CA-4929-9FBF-62E86810C26A}" type="presParOf" srcId="{F0C69836-A433-48C6-8793-6DC0F63F6AD0}" destId="{64C5A4CD-6DA1-48A4-914A-9FEDDD68E5E6}" srcOrd="0" destOrd="0" presId="urn:microsoft.com/office/officeart/2005/8/layout/hierarchy3"/>
    <dgm:cxn modelId="{1AFF84C2-A889-40FE-A3D9-49C58656548B}" type="presParOf" srcId="{F0C69836-A433-48C6-8793-6DC0F63F6AD0}" destId="{99C547DB-C494-4B59-A72E-94DA60291966}" srcOrd="1" destOrd="0" presId="urn:microsoft.com/office/officeart/2005/8/layout/hierarchy3"/>
    <dgm:cxn modelId="{9EB870F7-D7A8-4565-AA4A-64A16440B64C}" type="presParOf" srcId="{F0C69836-A433-48C6-8793-6DC0F63F6AD0}" destId="{41188988-D449-4902-B91C-EBF8CF6AF605}" srcOrd="2" destOrd="0" presId="urn:microsoft.com/office/officeart/2005/8/layout/hierarchy3"/>
    <dgm:cxn modelId="{9F6C2AFE-FBA3-4008-9649-DDCA4555FF1D}" type="presParOf" srcId="{F0C69836-A433-48C6-8793-6DC0F63F6AD0}" destId="{5FCA12A7-396F-4CF7-B00E-C9644013C559}" srcOrd="3"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6E2D88-304F-46DB-AEC4-10D8F953764B}"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pl-PL"/>
        </a:p>
      </dgm:t>
    </dgm:pt>
    <dgm:pt modelId="{2092A62E-2410-413D-BDC2-67AB37B639DF}">
      <dgm:prSet phldrT="[Tekst]" custT="1"/>
      <dgm:spPr>
        <a:solidFill>
          <a:srgbClr val="002060"/>
        </a:solidFill>
      </dgm:spPr>
      <dgm:t>
        <a:bodyPr/>
        <a:lstStyle/>
        <a:p>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Społeczeństwo obywatelskie </a:t>
          </a:r>
          <a:b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przedsiębiorczość</a:t>
          </a:r>
          <a:endParaRPr lang="pl-PL"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endParaRPr>
        </a:p>
      </dgm:t>
    </dgm:pt>
    <dgm:pt modelId="{48A017C4-6384-4B85-B7E5-3578AD02EEF4}" type="parTrans" cxnId="{954815B9-2629-489D-AB2B-14CC0D447C71}">
      <dgm:prSet/>
      <dgm:spPr/>
      <dgm:t>
        <a:bodyPr/>
        <a:lstStyle/>
        <a:p>
          <a:endParaRPr lang="pl-PL"/>
        </a:p>
      </dgm:t>
    </dgm:pt>
    <dgm:pt modelId="{1350EC2C-F135-4A41-9560-AB692DD53467}" type="sibTrans" cxnId="{954815B9-2629-489D-AB2B-14CC0D447C71}">
      <dgm:prSet/>
      <dgm:spPr/>
      <dgm:t>
        <a:bodyPr/>
        <a:lstStyle/>
        <a:p>
          <a:endParaRPr lang="pl-PL"/>
        </a:p>
      </dgm:t>
    </dgm:pt>
    <dgm:pt modelId="{C8F62891-3AC8-41D2-95F5-021FD2A04F4A}">
      <dgm:prSet phldrT="[Tekst]" custT="1"/>
      <dgm:spPr/>
      <dgm:t>
        <a:bodyPr/>
        <a:lstStyle/>
        <a:p>
          <a:pPr marL="0" lvl="0" indent="0" algn="ctr" defTabSz="755650">
            <a:lnSpc>
              <a:spcPct val="90000"/>
            </a:lnSpc>
            <a:spcBef>
              <a:spcPct val="0"/>
            </a:spcBef>
            <a:spcAft>
              <a:spcPct val="35000"/>
            </a:spcAft>
            <a:buNone/>
          </a:pPr>
          <a:r>
            <a:rPr lang="pl-PL" sz="1200" kern="1200" dirty="0">
              <a:solidFill>
                <a:srgbClr val="EF7D00"/>
              </a:solidFill>
              <a:latin typeface="PT Sans" panose="020B0503020203020204" pitchFamily="34" charset="-18"/>
              <a:ea typeface="+mn-ea"/>
              <a:cs typeface="+mn-cs"/>
            </a:rPr>
            <a:t>Przedsiębiorczość</a:t>
          </a:r>
        </a:p>
        <a:p>
          <a:pPr marL="0" lvl="0" indent="0" algn="ctr" defTabSz="755650">
            <a:lnSpc>
              <a:spcPct val="90000"/>
            </a:lnSpc>
            <a:spcBef>
              <a:spcPct val="0"/>
            </a:spcBef>
            <a:spcAft>
              <a:spcPct val="35000"/>
            </a:spcAft>
            <a:buNone/>
          </a:pPr>
          <a:r>
            <a:rPr lang="pl-PL" sz="1200" kern="1200" dirty="0">
              <a:solidFill>
                <a:srgbClr val="EF7D00"/>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EF7D00"/>
              </a:solidFill>
              <a:latin typeface="PT Sans" panose="020B0503020203020204" pitchFamily="34" charset="-18"/>
              <a:ea typeface="+mn-ea"/>
              <a:cs typeface="+mn-cs"/>
            </a:rPr>
            <a:t>prof. dr hab. Piotr Pinior</a:t>
          </a:r>
        </a:p>
      </dgm:t>
    </dgm:pt>
    <dgm:pt modelId="{5CD8F58E-A035-4F66-BDD9-9C5354BEE93C}" type="parTrans" cxnId="{A20FED1B-BD47-4E46-9836-58A13F5806EF}">
      <dgm:prSet/>
      <dgm:spPr/>
      <dgm:t>
        <a:bodyPr/>
        <a:lstStyle/>
        <a:p>
          <a:endParaRPr lang="pl-PL"/>
        </a:p>
      </dgm:t>
    </dgm:pt>
    <dgm:pt modelId="{C10E8B25-A52E-405A-BA1F-55C654168F54}" type="sibTrans" cxnId="{A20FED1B-BD47-4E46-9836-58A13F5806EF}">
      <dgm:prSet/>
      <dgm:spPr/>
      <dgm:t>
        <a:bodyPr/>
        <a:lstStyle/>
        <a:p>
          <a:endParaRPr lang="pl-PL"/>
        </a:p>
      </dgm:t>
    </dgm:pt>
    <dgm:pt modelId="{2799065E-F6BF-46E5-B937-F2CC9D558DB3}">
      <dgm:prSet phldrT="[Tekst]" custT="1"/>
      <dgm:spPr/>
      <dgm:t>
        <a:bodyPr/>
        <a:lstStyle/>
        <a:p>
          <a:r>
            <a:rPr lang="pl-PL" sz="1200" kern="1200" dirty="0">
              <a:solidFill>
                <a:srgbClr val="002D59"/>
              </a:solidFill>
              <a:latin typeface="PT Sans" panose="020B0503020203020204" pitchFamily="34" charset="-18"/>
              <a:ea typeface="+mn-ea"/>
              <a:cs typeface="+mn-cs"/>
            </a:rPr>
            <a:t>Vademecum prawa</a:t>
          </a:r>
        </a:p>
        <a:p>
          <a:r>
            <a:rPr lang="pl-PL" sz="1200" kern="1200" dirty="0">
              <a:solidFill>
                <a:srgbClr val="002D59"/>
              </a:solidFill>
              <a:latin typeface="PT Sans" panose="020B0503020203020204" pitchFamily="34" charset="-18"/>
              <a:ea typeface="+mn-ea"/>
              <a:cs typeface="+mn-cs"/>
            </a:rPr>
            <a:t>Koordynator: </a:t>
          </a:r>
        </a:p>
        <a:p>
          <a:r>
            <a:rPr lang="pl-PL" sz="1200" kern="1200" dirty="0">
              <a:solidFill>
                <a:srgbClr val="002D59"/>
              </a:solidFill>
              <a:latin typeface="PT Sans" panose="020B0503020203020204" pitchFamily="34" charset="-18"/>
              <a:ea typeface="+mn-ea"/>
              <a:cs typeface="+mn-cs"/>
            </a:rPr>
            <a:t>dr Mateusz </a:t>
          </a:r>
          <a:r>
            <a:rPr lang="pl-PL" sz="1200" kern="1200" dirty="0" err="1">
              <a:solidFill>
                <a:srgbClr val="002D59"/>
              </a:solidFill>
              <a:latin typeface="PT Sans" panose="020B0503020203020204" pitchFamily="34" charset="-18"/>
              <a:ea typeface="+mn-ea"/>
              <a:cs typeface="+mn-cs"/>
            </a:rPr>
            <a:t>Zeifert</a:t>
          </a:r>
          <a:endParaRPr lang="pl-PL" sz="1200" kern="1200" dirty="0">
            <a:solidFill>
              <a:srgbClr val="002D59"/>
            </a:solidFill>
            <a:latin typeface="PT Sans" panose="020B0503020203020204" pitchFamily="34" charset="-18"/>
            <a:ea typeface="+mn-ea"/>
            <a:cs typeface="+mn-cs"/>
          </a:endParaRPr>
        </a:p>
        <a:p>
          <a:endParaRPr lang="pl-PL" sz="1200" kern="1200" dirty="0">
            <a:solidFill>
              <a:srgbClr val="002D59"/>
            </a:solidFill>
            <a:latin typeface="PT Sans" panose="020B0503020203020204" pitchFamily="34" charset="-18"/>
            <a:ea typeface="+mn-ea"/>
            <a:cs typeface="+mn-cs"/>
          </a:endParaRPr>
        </a:p>
      </dgm:t>
    </dgm:pt>
    <dgm:pt modelId="{2642D1F0-E0FB-40B7-8F79-2A98F91A8E70}" type="parTrans" cxnId="{9CC455FC-647F-444D-BD99-5085A85989BA}">
      <dgm:prSet/>
      <dgm:spPr/>
      <dgm:t>
        <a:bodyPr/>
        <a:lstStyle/>
        <a:p>
          <a:endParaRPr lang="pl-PL"/>
        </a:p>
      </dgm:t>
    </dgm:pt>
    <dgm:pt modelId="{ED8FA4EF-41CF-4200-BB7E-1F855B29B994}" type="sibTrans" cxnId="{9CC455FC-647F-444D-BD99-5085A85989BA}">
      <dgm:prSet/>
      <dgm:spPr/>
      <dgm:t>
        <a:bodyPr/>
        <a:lstStyle/>
        <a:p>
          <a:endParaRPr lang="pl-PL"/>
        </a:p>
      </dgm:t>
    </dgm:pt>
    <dgm:pt modelId="{13655323-934D-4AC1-AD8D-BAC057897E01}">
      <dgm:prSet phldrT="[Tekst]" custT="1"/>
      <dgm:spPr>
        <a:solidFill>
          <a:srgbClr val="002060"/>
        </a:solidFill>
      </dgm:spPr>
      <dgm:t>
        <a:bodyPr/>
        <a:lstStyle/>
        <a:p>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Środowisko naturalne </a:t>
          </a:r>
          <a:b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technologie</a:t>
          </a:r>
        </a:p>
      </dgm:t>
    </dgm:pt>
    <dgm:pt modelId="{429B64E6-B382-43F2-B85B-086E392541FC}" type="parTrans" cxnId="{4A985AEC-1DA5-40C1-878C-BA418071F1DC}">
      <dgm:prSet/>
      <dgm:spPr/>
      <dgm:t>
        <a:bodyPr/>
        <a:lstStyle/>
        <a:p>
          <a:endParaRPr lang="pl-PL"/>
        </a:p>
      </dgm:t>
    </dgm:pt>
    <dgm:pt modelId="{4B453C70-ACC4-41C0-A85F-6E69C7BE5134}" type="sibTrans" cxnId="{4A985AEC-1DA5-40C1-878C-BA418071F1DC}">
      <dgm:prSet/>
      <dgm:spPr/>
      <dgm:t>
        <a:bodyPr/>
        <a:lstStyle/>
        <a:p>
          <a:endParaRPr lang="pl-PL"/>
        </a:p>
      </dgm:t>
    </dgm:pt>
    <dgm:pt modelId="{8BA106D8-DEC2-4063-8F5D-8BF46A9E59D7}">
      <dgm:prSet phldrT="[Tekst]" custT="1"/>
      <dgm:spPr/>
      <dgm:t>
        <a:bodyPr/>
        <a:lstStyle/>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Katastrofalne żywioły</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Koordynator:</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dr hab. Sławomir Pytel prof. UŚ </a:t>
          </a:r>
        </a:p>
        <a:p>
          <a:pPr marL="0" lvl="0" indent="0" algn="ctr" defTabSz="755650">
            <a:lnSpc>
              <a:spcPct val="90000"/>
            </a:lnSpc>
            <a:spcBef>
              <a:spcPct val="0"/>
            </a:spcBef>
            <a:spcAft>
              <a:spcPct val="35000"/>
            </a:spcAft>
            <a:buNone/>
          </a:pPr>
          <a:endParaRPr lang="pl-PL" sz="1200" kern="1200" dirty="0">
            <a:solidFill>
              <a:srgbClr val="002D59"/>
            </a:solidFill>
            <a:latin typeface="PT Sans" panose="020B0503020203020204" pitchFamily="34" charset="-18"/>
            <a:ea typeface="+mn-ea"/>
            <a:cs typeface="+mn-cs"/>
          </a:endParaRPr>
        </a:p>
      </dgm:t>
    </dgm:pt>
    <dgm:pt modelId="{A3BC610C-45DA-4E4D-B055-9BC7C508836F}" type="parTrans" cxnId="{9C866D19-F897-4404-8EAA-6EFB1A891994}">
      <dgm:prSet/>
      <dgm:spPr/>
      <dgm:t>
        <a:bodyPr/>
        <a:lstStyle/>
        <a:p>
          <a:endParaRPr lang="pl-PL"/>
        </a:p>
      </dgm:t>
    </dgm:pt>
    <dgm:pt modelId="{CB0C67D6-812D-4DDF-A9A0-294824185180}" type="sibTrans" cxnId="{9C866D19-F897-4404-8EAA-6EFB1A891994}">
      <dgm:prSet/>
      <dgm:spPr/>
      <dgm:t>
        <a:bodyPr/>
        <a:lstStyle/>
        <a:p>
          <a:endParaRPr lang="pl-PL"/>
        </a:p>
      </dgm:t>
    </dgm:pt>
    <dgm:pt modelId="{BEED2D53-BA93-4797-B3B4-74F93911C1C2}">
      <dgm:prSet phldrT="[Tekst]" custT="1"/>
      <dgm:spPr/>
      <dgm:t>
        <a:bodyPr/>
        <a:lstStyle/>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Zielone technologie</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dr Katarzyna Kowalska-Szojda prof. UŚ </a:t>
          </a:r>
        </a:p>
        <a:p>
          <a:pPr marL="0" lvl="0" indent="0" algn="ctr" defTabSz="755650">
            <a:lnSpc>
              <a:spcPct val="90000"/>
            </a:lnSpc>
            <a:spcBef>
              <a:spcPct val="0"/>
            </a:spcBef>
            <a:spcAft>
              <a:spcPct val="35000"/>
            </a:spcAft>
            <a:buNone/>
          </a:pPr>
          <a:endParaRPr lang="pl-PL" sz="1200" kern="1200" dirty="0">
            <a:solidFill>
              <a:srgbClr val="FF6600"/>
            </a:solidFill>
            <a:latin typeface="PT Sans" panose="020B0503020203020204" pitchFamily="34" charset="-18"/>
            <a:ea typeface="+mn-ea"/>
            <a:cs typeface="+mn-cs"/>
          </a:endParaRPr>
        </a:p>
      </dgm:t>
    </dgm:pt>
    <dgm:pt modelId="{5832BD33-D3F3-4B8B-88D5-C794EC1D880D}" type="parTrans" cxnId="{5CAD1918-94D4-435A-8649-28005E4DD5B5}">
      <dgm:prSet/>
      <dgm:spPr/>
      <dgm:t>
        <a:bodyPr/>
        <a:lstStyle/>
        <a:p>
          <a:endParaRPr lang="pl-PL"/>
        </a:p>
      </dgm:t>
    </dgm:pt>
    <dgm:pt modelId="{B09E4B45-65E6-4BFC-BDBB-DC3B3B08F2FA}" type="sibTrans" cxnId="{5CAD1918-94D4-435A-8649-28005E4DD5B5}">
      <dgm:prSet/>
      <dgm:spPr/>
      <dgm:t>
        <a:bodyPr/>
        <a:lstStyle/>
        <a:p>
          <a:endParaRPr lang="pl-PL"/>
        </a:p>
      </dgm:t>
    </dgm:pt>
    <dgm:pt modelId="{329D116A-89CA-4FB0-9947-B83F11E4DB9B}">
      <dgm:prSet custT="1"/>
      <dgm:spPr>
        <a:solidFill>
          <a:srgbClr val="002060"/>
        </a:solidFill>
      </dgm:spPr>
      <dgm:t>
        <a:bodyPr/>
        <a:lstStyle/>
        <a:p>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Zdrowie </a:t>
          </a:r>
          <a:b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rozwój osobisty</a:t>
          </a:r>
        </a:p>
      </dgm:t>
    </dgm:pt>
    <dgm:pt modelId="{BE77B7E5-9655-452A-A190-99CC629D4462}" type="parTrans" cxnId="{BFE7349D-10D3-4134-BA50-986306D5BFA0}">
      <dgm:prSet/>
      <dgm:spPr/>
      <dgm:t>
        <a:bodyPr/>
        <a:lstStyle/>
        <a:p>
          <a:endParaRPr lang="pl-PL"/>
        </a:p>
      </dgm:t>
    </dgm:pt>
    <dgm:pt modelId="{A9700D4A-DAA0-4E5E-89AA-1A179FA5940F}" type="sibTrans" cxnId="{BFE7349D-10D3-4134-BA50-986306D5BFA0}">
      <dgm:prSet/>
      <dgm:spPr/>
      <dgm:t>
        <a:bodyPr/>
        <a:lstStyle/>
        <a:p>
          <a:endParaRPr lang="pl-PL"/>
        </a:p>
      </dgm:t>
    </dgm:pt>
    <dgm:pt modelId="{FE7BD0E0-8544-4994-91C2-F69807296B6D}">
      <dgm:prSet custT="1"/>
      <dgm:spPr/>
      <dgm:t>
        <a:bodyPr/>
        <a:lstStyle/>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Rozwój osobisty</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dr hab. Patrycja Szostok-Nowacka, prof. UŚ</a:t>
          </a:r>
        </a:p>
        <a:p>
          <a:pPr marL="0" lvl="0" indent="0" algn="ctr" defTabSz="755650">
            <a:lnSpc>
              <a:spcPct val="90000"/>
            </a:lnSpc>
            <a:spcBef>
              <a:spcPct val="0"/>
            </a:spcBef>
            <a:spcAft>
              <a:spcPct val="35000"/>
            </a:spcAft>
            <a:buNone/>
          </a:pPr>
          <a:endParaRPr lang="pl-PL" sz="1200" kern="1200" dirty="0">
            <a:solidFill>
              <a:srgbClr val="FF6600"/>
            </a:solidFill>
            <a:latin typeface="PT Sans" panose="020B0503020203020204" pitchFamily="34" charset="-18"/>
            <a:ea typeface="+mn-ea"/>
            <a:cs typeface="+mn-cs"/>
          </a:endParaRPr>
        </a:p>
      </dgm:t>
    </dgm:pt>
    <dgm:pt modelId="{A6601E5D-04E2-4AF2-874C-03CB4E039CB8}" type="parTrans" cxnId="{15441A6E-ACCA-4ACC-B70F-D2665503F11B}">
      <dgm:prSet/>
      <dgm:spPr/>
      <dgm:t>
        <a:bodyPr/>
        <a:lstStyle/>
        <a:p>
          <a:endParaRPr lang="pl-PL"/>
        </a:p>
      </dgm:t>
    </dgm:pt>
    <dgm:pt modelId="{75F27652-3A9A-497B-8B18-12FA92EE4BCD}" type="sibTrans" cxnId="{15441A6E-ACCA-4ACC-B70F-D2665503F11B}">
      <dgm:prSet/>
      <dgm:spPr/>
      <dgm:t>
        <a:bodyPr/>
        <a:lstStyle/>
        <a:p>
          <a:endParaRPr lang="pl-PL"/>
        </a:p>
      </dgm:t>
    </dgm:pt>
    <dgm:pt modelId="{D425D15C-9533-4D91-A4FE-9F0EC1BAB39E}">
      <dgm:prSet custT="1"/>
      <dgm:spPr/>
      <dgm:t>
        <a:bodyPr/>
        <a:lstStyle/>
        <a:p>
          <a:pPr marL="0" lvl="0" algn="ctr" defTabSz="844550">
            <a:lnSpc>
              <a:spcPct val="90000"/>
            </a:lnSpc>
            <a:spcBef>
              <a:spcPct val="0"/>
            </a:spcBef>
            <a:spcAft>
              <a:spcPct val="35000"/>
            </a:spcAft>
            <a:buNone/>
          </a:pPr>
          <a:endParaRPr lang="pl-PL" sz="1200" kern="1200" dirty="0">
            <a:solidFill>
              <a:srgbClr val="FF0000"/>
            </a:solidFill>
          </a:endParaRP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Styl życia </a:t>
          </a:r>
          <a:br>
            <a:rPr lang="pl-PL" sz="1200" kern="1200" dirty="0">
              <a:solidFill>
                <a:srgbClr val="002D59"/>
              </a:solidFill>
              <a:latin typeface="PT Sans" panose="020B0503020203020204" pitchFamily="34" charset="-18"/>
              <a:ea typeface="+mn-ea"/>
              <a:cs typeface="+mn-cs"/>
            </a:rPr>
          </a:br>
          <a:r>
            <a:rPr lang="pl-PL" sz="1200" kern="1200" dirty="0">
              <a:solidFill>
                <a:srgbClr val="002D59"/>
              </a:solidFill>
              <a:latin typeface="PT Sans" panose="020B0503020203020204" pitchFamily="34" charset="-18"/>
              <a:ea typeface="+mn-ea"/>
              <a:cs typeface="+mn-cs"/>
            </a:rPr>
            <a:t>a zdrowie człowieka</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dr Monika Tarnawska</a:t>
          </a:r>
        </a:p>
        <a:p>
          <a:pPr marL="0" lvl="0" indent="0" algn="ctr" defTabSz="755650">
            <a:lnSpc>
              <a:spcPct val="90000"/>
            </a:lnSpc>
            <a:spcBef>
              <a:spcPct val="0"/>
            </a:spcBef>
            <a:spcAft>
              <a:spcPct val="35000"/>
            </a:spcAft>
            <a:buNone/>
          </a:pPr>
          <a:endParaRPr lang="pl-PL" sz="1200" kern="1200" dirty="0">
            <a:solidFill>
              <a:srgbClr val="002D59"/>
            </a:solidFill>
            <a:latin typeface="PT Sans" panose="020B0503020203020204" pitchFamily="34" charset="-18"/>
            <a:ea typeface="+mn-ea"/>
            <a:cs typeface="+mn-cs"/>
          </a:endParaRPr>
        </a:p>
      </dgm:t>
    </dgm:pt>
    <dgm:pt modelId="{C3D2173C-01A4-4D5E-9D4B-C3103D3F1D5A}" type="sibTrans" cxnId="{48B8F6F1-6841-4599-BD19-FC0A5E2CCEC2}">
      <dgm:prSet/>
      <dgm:spPr/>
      <dgm:t>
        <a:bodyPr/>
        <a:lstStyle/>
        <a:p>
          <a:endParaRPr lang="pl-PL"/>
        </a:p>
      </dgm:t>
    </dgm:pt>
    <dgm:pt modelId="{3FFF1807-05D3-4597-BEF7-A3A02FF81A2A}" type="parTrans" cxnId="{48B8F6F1-6841-4599-BD19-FC0A5E2CCEC2}">
      <dgm:prSet/>
      <dgm:spPr/>
      <dgm:t>
        <a:bodyPr/>
        <a:lstStyle/>
        <a:p>
          <a:endParaRPr lang="pl-PL"/>
        </a:p>
      </dgm:t>
    </dgm:pt>
    <dgm:pt modelId="{5927E37F-6A25-4FF7-B21C-F248664ED371}" type="pres">
      <dgm:prSet presAssocID="{856E2D88-304F-46DB-AEC4-10D8F953764B}" presName="diagram" presStyleCnt="0">
        <dgm:presLayoutVars>
          <dgm:chPref val="1"/>
          <dgm:dir/>
          <dgm:animOne val="branch"/>
          <dgm:animLvl val="lvl"/>
          <dgm:resizeHandles/>
        </dgm:presLayoutVars>
      </dgm:prSet>
      <dgm:spPr/>
    </dgm:pt>
    <dgm:pt modelId="{F209CE59-144C-4B95-AABC-C8A112D4C138}" type="pres">
      <dgm:prSet presAssocID="{2092A62E-2410-413D-BDC2-67AB37B639DF}" presName="root" presStyleCnt="0"/>
      <dgm:spPr/>
    </dgm:pt>
    <dgm:pt modelId="{49E9FB66-625E-4C3C-877F-EAEDDE96DB12}" type="pres">
      <dgm:prSet presAssocID="{2092A62E-2410-413D-BDC2-67AB37B639DF}" presName="rootComposite" presStyleCnt="0"/>
      <dgm:spPr/>
    </dgm:pt>
    <dgm:pt modelId="{464F8EB6-CE71-49F6-B952-211151ACE700}" type="pres">
      <dgm:prSet presAssocID="{2092A62E-2410-413D-BDC2-67AB37B639DF}" presName="rootText" presStyleLbl="node1" presStyleIdx="0" presStyleCnt="3" custScaleX="114586"/>
      <dgm:spPr/>
    </dgm:pt>
    <dgm:pt modelId="{0A44B24C-851B-471E-B9FD-2903B9B12431}" type="pres">
      <dgm:prSet presAssocID="{2092A62E-2410-413D-BDC2-67AB37B639DF}" presName="rootConnector" presStyleLbl="node1" presStyleIdx="0" presStyleCnt="3"/>
      <dgm:spPr/>
    </dgm:pt>
    <dgm:pt modelId="{3F8BA067-C09A-4B80-8D49-8214F68C1C6F}" type="pres">
      <dgm:prSet presAssocID="{2092A62E-2410-413D-BDC2-67AB37B639DF}" presName="childShape" presStyleCnt="0"/>
      <dgm:spPr/>
    </dgm:pt>
    <dgm:pt modelId="{352A9547-4B3F-4345-A2C5-C7FA8D66FBBA}" type="pres">
      <dgm:prSet presAssocID="{5CD8F58E-A035-4F66-BDD9-9C5354BEE93C}" presName="Name13" presStyleLbl="parChTrans1D2" presStyleIdx="0" presStyleCnt="6"/>
      <dgm:spPr/>
    </dgm:pt>
    <dgm:pt modelId="{B13F3792-651A-4AC0-90D3-76D0AC50F6F0}" type="pres">
      <dgm:prSet presAssocID="{C8F62891-3AC8-41D2-95F5-021FD2A04F4A}" presName="childText" presStyleLbl="bgAcc1" presStyleIdx="0" presStyleCnt="6">
        <dgm:presLayoutVars>
          <dgm:bulletEnabled val="1"/>
        </dgm:presLayoutVars>
      </dgm:prSet>
      <dgm:spPr/>
    </dgm:pt>
    <dgm:pt modelId="{1BFDBEAF-6B51-4FC8-85FA-1F683F7EB4B7}" type="pres">
      <dgm:prSet presAssocID="{2642D1F0-E0FB-40B7-8F79-2A98F91A8E70}" presName="Name13" presStyleLbl="parChTrans1D2" presStyleIdx="1" presStyleCnt="6"/>
      <dgm:spPr/>
    </dgm:pt>
    <dgm:pt modelId="{9B37E9E5-2525-47F0-971D-DF7C19F3175F}" type="pres">
      <dgm:prSet presAssocID="{2799065E-F6BF-46E5-B937-F2CC9D558DB3}" presName="childText" presStyleLbl="bgAcc1" presStyleIdx="1" presStyleCnt="6">
        <dgm:presLayoutVars>
          <dgm:bulletEnabled val="1"/>
        </dgm:presLayoutVars>
      </dgm:prSet>
      <dgm:spPr/>
    </dgm:pt>
    <dgm:pt modelId="{E994D5A1-05FC-4EE9-A3D0-29EC25D7F439}" type="pres">
      <dgm:prSet presAssocID="{13655323-934D-4AC1-AD8D-BAC057897E01}" presName="root" presStyleCnt="0"/>
      <dgm:spPr/>
    </dgm:pt>
    <dgm:pt modelId="{3EED26F4-7CF3-48BC-ACC8-C3CF5871F6D9}" type="pres">
      <dgm:prSet presAssocID="{13655323-934D-4AC1-AD8D-BAC057897E01}" presName="rootComposite" presStyleCnt="0"/>
      <dgm:spPr/>
    </dgm:pt>
    <dgm:pt modelId="{65E0A2BB-9494-4940-8AE9-4841911B1A64}" type="pres">
      <dgm:prSet presAssocID="{13655323-934D-4AC1-AD8D-BAC057897E01}" presName="rootText" presStyleLbl="node1" presStyleIdx="1" presStyleCnt="3"/>
      <dgm:spPr/>
    </dgm:pt>
    <dgm:pt modelId="{AFC9398B-6282-4674-9C40-3B04AC51E2C8}" type="pres">
      <dgm:prSet presAssocID="{13655323-934D-4AC1-AD8D-BAC057897E01}" presName="rootConnector" presStyleLbl="node1" presStyleIdx="1" presStyleCnt="3"/>
      <dgm:spPr/>
    </dgm:pt>
    <dgm:pt modelId="{0429B002-D867-4AAF-AFBD-83613BB77E29}" type="pres">
      <dgm:prSet presAssocID="{13655323-934D-4AC1-AD8D-BAC057897E01}" presName="childShape" presStyleCnt="0"/>
      <dgm:spPr/>
    </dgm:pt>
    <dgm:pt modelId="{9136DF2A-B7E9-43FF-9785-7F99CCECF401}" type="pres">
      <dgm:prSet presAssocID="{A3BC610C-45DA-4E4D-B055-9BC7C508836F}" presName="Name13" presStyleLbl="parChTrans1D2" presStyleIdx="2" presStyleCnt="6"/>
      <dgm:spPr/>
    </dgm:pt>
    <dgm:pt modelId="{CE765FA3-B837-40B8-84CF-9D18312FA5D2}" type="pres">
      <dgm:prSet presAssocID="{8BA106D8-DEC2-4063-8F5D-8BF46A9E59D7}" presName="childText" presStyleLbl="bgAcc1" presStyleIdx="2" presStyleCnt="6" custLinFactNeighborX="2276" custLinFactNeighborY="-1807">
        <dgm:presLayoutVars>
          <dgm:bulletEnabled val="1"/>
        </dgm:presLayoutVars>
      </dgm:prSet>
      <dgm:spPr/>
    </dgm:pt>
    <dgm:pt modelId="{B2F16BC7-7792-4CD6-B5CE-32F2EC2C122F}" type="pres">
      <dgm:prSet presAssocID="{5832BD33-D3F3-4B8B-88D5-C794EC1D880D}" presName="Name13" presStyleLbl="parChTrans1D2" presStyleIdx="3" presStyleCnt="6"/>
      <dgm:spPr/>
    </dgm:pt>
    <dgm:pt modelId="{241B2959-296B-4A0A-88F2-BBA11CF0E184}" type="pres">
      <dgm:prSet presAssocID="{BEED2D53-BA93-4797-B3B4-74F93911C1C2}" presName="childText" presStyleLbl="bgAcc1" presStyleIdx="3" presStyleCnt="6">
        <dgm:presLayoutVars>
          <dgm:bulletEnabled val="1"/>
        </dgm:presLayoutVars>
      </dgm:prSet>
      <dgm:spPr/>
    </dgm:pt>
    <dgm:pt modelId="{BDC30510-9011-4BDF-8A70-32C6F36FB76E}" type="pres">
      <dgm:prSet presAssocID="{329D116A-89CA-4FB0-9947-B83F11E4DB9B}" presName="root" presStyleCnt="0"/>
      <dgm:spPr/>
    </dgm:pt>
    <dgm:pt modelId="{A9832E4F-EBEE-4E84-B668-5163F489CD69}" type="pres">
      <dgm:prSet presAssocID="{329D116A-89CA-4FB0-9947-B83F11E4DB9B}" presName="rootComposite" presStyleCnt="0"/>
      <dgm:spPr/>
    </dgm:pt>
    <dgm:pt modelId="{C05645EB-D7A7-4C4B-BF4E-9648997F45D0}" type="pres">
      <dgm:prSet presAssocID="{329D116A-89CA-4FB0-9947-B83F11E4DB9B}" presName="rootText" presStyleLbl="node1" presStyleIdx="2" presStyleCnt="3"/>
      <dgm:spPr/>
    </dgm:pt>
    <dgm:pt modelId="{D052F08B-C16D-4136-9257-0F07A67B7CB9}" type="pres">
      <dgm:prSet presAssocID="{329D116A-89CA-4FB0-9947-B83F11E4DB9B}" presName="rootConnector" presStyleLbl="node1" presStyleIdx="2" presStyleCnt="3"/>
      <dgm:spPr/>
    </dgm:pt>
    <dgm:pt modelId="{F0C69836-A433-48C6-8793-6DC0F63F6AD0}" type="pres">
      <dgm:prSet presAssocID="{329D116A-89CA-4FB0-9947-B83F11E4DB9B}" presName="childShape" presStyleCnt="0"/>
      <dgm:spPr/>
    </dgm:pt>
    <dgm:pt modelId="{64C5A4CD-6DA1-48A4-914A-9FEDDD68E5E6}" type="pres">
      <dgm:prSet presAssocID="{A6601E5D-04E2-4AF2-874C-03CB4E039CB8}" presName="Name13" presStyleLbl="parChTrans1D2" presStyleIdx="4" presStyleCnt="6"/>
      <dgm:spPr/>
    </dgm:pt>
    <dgm:pt modelId="{99C547DB-C494-4B59-A72E-94DA60291966}" type="pres">
      <dgm:prSet presAssocID="{FE7BD0E0-8544-4994-91C2-F69807296B6D}" presName="childText" presStyleLbl="bgAcc1" presStyleIdx="4" presStyleCnt="6" custScaleX="116656">
        <dgm:presLayoutVars>
          <dgm:bulletEnabled val="1"/>
        </dgm:presLayoutVars>
      </dgm:prSet>
      <dgm:spPr/>
    </dgm:pt>
    <dgm:pt modelId="{41188988-D449-4902-B91C-EBF8CF6AF605}" type="pres">
      <dgm:prSet presAssocID="{3FFF1807-05D3-4597-BEF7-A3A02FF81A2A}" presName="Name13" presStyleLbl="parChTrans1D2" presStyleIdx="5" presStyleCnt="6"/>
      <dgm:spPr/>
    </dgm:pt>
    <dgm:pt modelId="{5FCA12A7-396F-4CF7-B00E-C9644013C559}" type="pres">
      <dgm:prSet presAssocID="{D425D15C-9533-4D91-A4FE-9F0EC1BAB39E}" presName="childText" presStyleLbl="bgAcc1" presStyleIdx="5" presStyleCnt="6" custScaleX="112426">
        <dgm:presLayoutVars>
          <dgm:bulletEnabled val="1"/>
        </dgm:presLayoutVars>
      </dgm:prSet>
      <dgm:spPr/>
    </dgm:pt>
  </dgm:ptLst>
  <dgm:cxnLst>
    <dgm:cxn modelId="{BE57D913-B4C4-4B15-A107-C9730CD9B020}" type="presOf" srcId="{329D116A-89CA-4FB0-9947-B83F11E4DB9B}" destId="{C05645EB-D7A7-4C4B-BF4E-9648997F45D0}" srcOrd="0" destOrd="0" presId="urn:microsoft.com/office/officeart/2005/8/layout/hierarchy3"/>
    <dgm:cxn modelId="{5CAD1918-94D4-435A-8649-28005E4DD5B5}" srcId="{13655323-934D-4AC1-AD8D-BAC057897E01}" destId="{BEED2D53-BA93-4797-B3B4-74F93911C1C2}" srcOrd="1" destOrd="0" parTransId="{5832BD33-D3F3-4B8B-88D5-C794EC1D880D}" sibTransId="{B09E4B45-65E6-4BFC-BDBB-DC3B3B08F2FA}"/>
    <dgm:cxn modelId="{9C866D19-F897-4404-8EAA-6EFB1A891994}" srcId="{13655323-934D-4AC1-AD8D-BAC057897E01}" destId="{8BA106D8-DEC2-4063-8F5D-8BF46A9E59D7}" srcOrd="0" destOrd="0" parTransId="{A3BC610C-45DA-4E4D-B055-9BC7C508836F}" sibTransId="{CB0C67D6-812D-4DDF-A9A0-294824185180}"/>
    <dgm:cxn modelId="{3F8F791B-0EB5-484E-B5A5-FC213183F83F}" type="presOf" srcId="{C8F62891-3AC8-41D2-95F5-021FD2A04F4A}" destId="{B13F3792-651A-4AC0-90D3-76D0AC50F6F0}" srcOrd="0" destOrd="0" presId="urn:microsoft.com/office/officeart/2005/8/layout/hierarchy3"/>
    <dgm:cxn modelId="{A20FED1B-BD47-4E46-9836-58A13F5806EF}" srcId="{2092A62E-2410-413D-BDC2-67AB37B639DF}" destId="{C8F62891-3AC8-41D2-95F5-021FD2A04F4A}" srcOrd="0" destOrd="0" parTransId="{5CD8F58E-A035-4F66-BDD9-9C5354BEE93C}" sibTransId="{C10E8B25-A52E-405A-BA1F-55C654168F54}"/>
    <dgm:cxn modelId="{6E63702F-F2ED-4A9F-8433-81B8BDD92D57}" type="presOf" srcId="{3FFF1807-05D3-4597-BEF7-A3A02FF81A2A}" destId="{41188988-D449-4902-B91C-EBF8CF6AF605}" srcOrd="0" destOrd="0" presId="urn:microsoft.com/office/officeart/2005/8/layout/hierarchy3"/>
    <dgm:cxn modelId="{274FBC30-F45D-4173-A8BB-95EA4673CB15}" type="presOf" srcId="{13655323-934D-4AC1-AD8D-BAC057897E01}" destId="{65E0A2BB-9494-4940-8AE9-4841911B1A64}" srcOrd="0" destOrd="0" presId="urn:microsoft.com/office/officeart/2005/8/layout/hierarchy3"/>
    <dgm:cxn modelId="{7DCCAD35-EB4A-46DF-97C7-B31F7D4F7E60}" type="presOf" srcId="{13655323-934D-4AC1-AD8D-BAC057897E01}" destId="{AFC9398B-6282-4674-9C40-3B04AC51E2C8}" srcOrd="1" destOrd="0" presId="urn:microsoft.com/office/officeart/2005/8/layout/hierarchy3"/>
    <dgm:cxn modelId="{23A3E53D-13D8-4D75-A2B5-D97C961AB055}" type="presOf" srcId="{2092A62E-2410-413D-BDC2-67AB37B639DF}" destId="{464F8EB6-CE71-49F6-B952-211151ACE700}" srcOrd="0" destOrd="0" presId="urn:microsoft.com/office/officeart/2005/8/layout/hierarchy3"/>
    <dgm:cxn modelId="{CF38D55E-15A4-45BE-B782-C1010E2A4C7D}" type="presOf" srcId="{856E2D88-304F-46DB-AEC4-10D8F953764B}" destId="{5927E37F-6A25-4FF7-B21C-F248664ED371}" srcOrd="0" destOrd="0" presId="urn:microsoft.com/office/officeart/2005/8/layout/hierarchy3"/>
    <dgm:cxn modelId="{4638E948-94A9-40D1-9EAE-F4DEB77A984F}" type="presOf" srcId="{2642D1F0-E0FB-40B7-8F79-2A98F91A8E70}" destId="{1BFDBEAF-6B51-4FC8-85FA-1F683F7EB4B7}" srcOrd="0" destOrd="0" presId="urn:microsoft.com/office/officeart/2005/8/layout/hierarchy3"/>
    <dgm:cxn modelId="{15441A6E-ACCA-4ACC-B70F-D2665503F11B}" srcId="{329D116A-89CA-4FB0-9947-B83F11E4DB9B}" destId="{FE7BD0E0-8544-4994-91C2-F69807296B6D}" srcOrd="0" destOrd="0" parTransId="{A6601E5D-04E2-4AF2-874C-03CB4E039CB8}" sibTransId="{75F27652-3A9A-497B-8B18-12FA92EE4BCD}"/>
    <dgm:cxn modelId="{8F4B4371-AC4C-49CC-833F-13D6AEACCC0F}" type="presOf" srcId="{329D116A-89CA-4FB0-9947-B83F11E4DB9B}" destId="{D052F08B-C16D-4136-9257-0F07A67B7CB9}" srcOrd="1" destOrd="0" presId="urn:microsoft.com/office/officeart/2005/8/layout/hierarchy3"/>
    <dgm:cxn modelId="{39049D53-4DB5-419B-91A4-F601E2ED9450}" type="presOf" srcId="{BEED2D53-BA93-4797-B3B4-74F93911C1C2}" destId="{241B2959-296B-4A0A-88F2-BBA11CF0E184}" srcOrd="0" destOrd="0" presId="urn:microsoft.com/office/officeart/2005/8/layout/hierarchy3"/>
    <dgm:cxn modelId="{89C2D255-32B2-45C0-B575-A525F14612D9}" type="presOf" srcId="{2092A62E-2410-413D-BDC2-67AB37B639DF}" destId="{0A44B24C-851B-471E-B9FD-2903B9B12431}" srcOrd="1" destOrd="0" presId="urn:microsoft.com/office/officeart/2005/8/layout/hierarchy3"/>
    <dgm:cxn modelId="{F3E9C394-DE44-4E31-8CAC-73469E63FD48}" type="presOf" srcId="{8BA106D8-DEC2-4063-8F5D-8BF46A9E59D7}" destId="{CE765FA3-B837-40B8-84CF-9D18312FA5D2}" srcOrd="0" destOrd="0" presId="urn:microsoft.com/office/officeart/2005/8/layout/hierarchy3"/>
    <dgm:cxn modelId="{E97BC89C-53C5-4529-A597-E43E2F7D86F8}" type="presOf" srcId="{FE7BD0E0-8544-4994-91C2-F69807296B6D}" destId="{99C547DB-C494-4B59-A72E-94DA60291966}" srcOrd="0" destOrd="0" presId="urn:microsoft.com/office/officeart/2005/8/layout/hierarchy3"/>
    <dgm:cxn modelId="{BFE7349D-10D3-4134-BA50-986306D5BFA0}" srcId="{856E2D88-304F-46DB-AEC4-10D8F953764B}" destId="{329D116A-89CA-4FB0-9947-B83F11E4DB9B}" srcOrd="2" destOrd="0" parTransId="{BE77B7E5-9655-452A-A190-99CC629D4462}" sibTransId="{A9700D4A-DAA0-4E5E-89AA-1A179FA5940F}"/>
    <dgm:cxn modelId="{59D5CDB3-A3E4-48C3-987D-9C8C118DC9A6}" type="presOf" srcId="{A3BC610C-45DA-4E4D-B055-9BC7C508836F}" destId="{9136DF2A-B7E9-43FF-9785-7F99CCECF401}" srcOrd="0" destOrd="0" presId="urn:microsoft.com/office/officeart/2005/8/layout/hierarchy3"/>
    <dgm:cxn modelId="{954815B9-2629-489D-AB2B-14CC0D447C71}" srcId="{856E2D88-304F-46DB-AEC4-10D8F953764B}" destId="{2092A62E-2410-413D-BDC2-67AB37B639DF}" srcOrd="0" destOrd="0" parTransId="{48A017C4-6384-4B85-B7E5-3578AD02EEF4}" sibTransId="{1350EC2C-F135-4A41-9560-AB692DD53467}"/>
    <dgm:cxn modelId="{83CC7CBD-4271-4C76-9242-D4594D9622A2}" type="presOf" srcId="{2799065E-F6BF-46E5-B937-F2CC9D558DB3}" destId="{9B37E9E5-2525-47F0-971D-DF7C19F3175F}" srcOrd="0" destOrd="0" presId="urn:microsoft.com/office/officeart/2005/8/layout/hierarchy3"/>
    <dgm:cxn modelId="{44F036C1-DC66-4E96-9CE4-DA31203A24A4}" type="presOf" srcId="{5CD8F58E-A035-4F66-BDD9-9C5354BEE93C}" destId="{352A9547-4B3F-4345-A2C5-C7FA8D66FBBA}" srcOrd="0" destOrd="0" presId="urn:microsoft.com/office/officeart/2005/8/layout/hierarchy3"/>
    <dgm:cxn modelId="{BF8E93C8-3888-4A57-AB30-6080D86138FB}" type="presOf" srcId="{5832BD33-D3F3-4B8B-88D5-C794EC1D880D}" destId="{B2F16BC7-7792-4CD6-B5CE-32F2EC2C122F}" srcOrd="0" destOrd="0" presId="urn:microsoft.com/office/officeart/2005/8/layout/hierarchy3"/>
    <dgm:cxn modelId="{96DF66CE-A161-47C3-BF9B-61EDA878ED0A}" type="presOf" srcId="{A6601E5D-04E2-4AF2-874C-03CB4E039CB8}" destId="{64C5A4CD-6DA1-48A4-914A-9FEDDD68E5E6}" srcOrd="0" destOrd="0" presId="urn:microsoft.com/office/officeart/2005/8/layout/hierarchy3"/>
    <dgm:cxn modelId="{B69E9BE5-72BD-417A-B84B-DEFEB21F3DA5}" type="presOf" srcId="{D425D15C-9533-4D91-A4FE-9F0EC1BAB39E}" destId="{5FCA12A7-396F-4CF7-B00E-C9644013C559}" srcOrd="0" destOrd="0" presId="urn:microsoft.com/office/officeart/2005/8/layout/hierarchy3"/>
    <dgm:cxn modelId="{4A985AEC-1DA5-40C1-878C-BA418071F1DC}" srcId="{856E2D88-304F-46DB-AEC4-10D8F953764B}" destId="{13655323-934D-4AC1-AD8D-BAC057897E01}" srcOrd="1" destOrd="0" parTransId="{429B64E6-B382-43F2-B85B-086E392541FC}" sibTransId="{4B453C70-ACC4-41C0-A85F-6E69C7BE5134}"/>
    <dgm:cxn modelId="{48B8F6F1-6841-4599-BD19-FC0A5E2CCEC2}" srcId="{329D116A-89CA-4FB0-9947-B83F11E4DB9B}" destId="{D425D15C-9533-4D91-A4FE-9F0EC1BAB39E}" srcOrd="1" destOrd="0" parTransId="{3FFF1807-05D3-4597-BEF7-A3A02FF81A2A}" sibTransId="{C3D2173C-01A4-4D5E-9D4B-C3103D3F1D5A}"/>
    <dgm:cxn modelId="{9CC455FC-647F-444D-BD99-5085A85989BA}" srcId="{2092A62E-2410-413D-BDC2-67AB37B639DF}" destId="{2799065E-F6BF-46E5-B937-F2CC9D558DB3}" srcOrd="1" destOrd="0" parTransId="{2642D1F0-E0FB-40B7-8F79-2A98F91A8E70}" sibTransId="{ED8FA4EF-41CF-4200-BB7E-1F855B29B994}"/>
    <dgm:cxn modelId="{F298AB13-7E30-41E7-A5C5-0412FE94EB96}" type="presParOf" srcId="{5927E37F-6A25-4FF7-B21C-F248664ED371}" destId="{F209CE59-144C-4B95-AABC-C8A112D4C138}" srcOrd="0" destOrd="0" presId="urn:microsoft.com/office/officeart/2005/8/layout/hierarchy3"/>
    <dgm:cxn modelId="{67F1DA4B-B40F-412C-AD3A-AEEF31F936B5}" type="presParOf" srcId="{F209CE59-144C-4B95-AABC-C8A112D4C138}" destId="{49E9FB66-625E-4C3C-877F-EAEDDE96DB12}" srcOrd="0" destOrd="0" presId="urn:microsoft.com/office/officeart/2005/8/layout/hierarchy3"/>
    <dgm:cxn modelId="{28A41567-3A76-457A-9C41-7B4C5F2825EA}" type="presParOf" srcId="{49E9FB66-625E-4C3C-877F-EAEDDE96DB12}" destId="{464F8EB6-CE71-49F6-B952-211151ACE700}" srcOrd="0" destOrd="0" presId="urn:microsoft.com/office/officeart/2005/8/layout/hierarchy3"/>
    <dgm:cxn modelId="{41C2B012-1C34-44D0-8015-6D6C1FB85B66}" type="presParOf" srcId="{49E9FB66-625E-4C3C-877F-EAEDDE96DB12}" destId="{0A44B24C-851B-471E-B9FD-2903B9B12431}" srcOrd="1" destOrd="0" presId="urn:microsoft.com/office/officeart/2005/8/layout/hierarchy3"/>
    <dgm:cxn modelId="{76DED56F-E48D-4A5E-B82C-5EA70EE15EA8}" type="presParOf" srcId="{F209CE59-144C-4B95-AABC-C8A112D4C138}" destId="{3F8BA067-C09A-4B80-8D49-8214F68C1C6F}" srcOrd="1" destOrd="0" presId="urn:microsoft.com/office/officeart/2005/8/layout/hierarchy3"/>
    <dgm:cxn modelId="{66684D8D-6F8F-48C7-BECB-2B0BC7D21556}" type="presParOf" srcId="{3F8BA067-C09A-4B80-8D49-8214F68C1C6F}" destId="{352A9547-4B3F-4345-A2C5-C7FA8D66FBBA}" srcOrd="0" destOrd="0" presId="urn:microsoft.com/office/officeart/2005/8/layout/hierarchy3"/>
    <dgm:cxn modelId="{B970BC9F-F694-4859-8E83-6C8416970B61}" type="presParOf" srcId="{3F8BA067-C09A-4B80-8D49-8214F68C1C6F}" destId="{B13F3792-651A-4AC0-90D3-76D0AC50F6F0}" srcOrd="1" destOrd="0" presId="urn:microsoft.com/office/officeart/2005/8/layout/hierarchy3"/>
    <dgm:cxn modelId="{AE711C6D-A2D5-4101-A35E-D2EA69077103}" type="presParOf" srcId="{3F8BA067-C09A-4B80-8D49-8214F68C1C6F}" destId="{1BFDBEAF-6B51-4FC8-85FA-1F683F7EB4B7}" srcOrd="2" destOrd="0" presId="urn:microsoft.com/office/officeart/2005/8/layout/hierarchy3"/>
    <dgm:cxn modelId="{B8076815-95FF-4641-9BC1-89C8CCEECC1D}" type="presParOf" srcId="{3F8BA067-C09A-4B80-8D49-8214F68C1C6F}" destId="{9B37E9E5-2525-47F0-971D-DF7C19F3175F}" srcOrd="3" destOrd="0" presId="urn:microsoft.com/office/officeart/2005/8/layout/hierarchy3"/>
    <dgm:cxn modelId="{7EB57115-5726-4DF4-93B6-B31726F63F42}" type="presParOf" srcId="{5927E37F-6A25-4FF7-B21C-F248664ED371}" destId="{E994D5A1-05FC-4EE9-A3D0-29EC25D7F439}" srcOrd="1" destOrd="0" presId="urn:microsoft.com/office/officeart/2005/8/layout/hierarchy3"/>
    <dgm:cxn modelId="{32D0B3A8-8489-4485-921B-490907448E7D}" type="presParOf" srcId="{E994D5A1-05FC-4EE9-A3D0-29EC25D7F439}" destId="{3EED26F4-7CF3-48BC-ACC8-C3CF5871F6D9}" srcOrd="0" destOrd="0" presId="urn:microsoft.com/office/officeart/2005/8/layout/hierarchy3"/>
    <dgm:cxn modelId="{A202F8CA-A510-479F-A290-3A20C9C6D166}" type="presParOf" srcId="{3EED26F4-7CF3-48BC-ACC8-C3CF5871F6D9}" destId="{65E0A2BB-9494-4940-8AE9-4841911B1A64}" srcOrd="0" destOrd="0" presId="urn:microsoft.com/office/officeart/2005/8/layout/hierarchy3"/>
    <dgm:cxn modelId="{D6CF5293-2DD3-4A6A-9C3B-E8631C50A6A5}" type="presParOf" srcId="{3EED26F4-7CF3-48BC-ACC8-C3CF5871F6D9}" destId="{AFC9398B-6282-4674-9C40-3B04AC51E2C8}" srcOrd="1" destOrd="0" presId="urn:microsoft.com/office/officeart/2005/8/layout/hierarchy3"/>
    <dgm:cxn modelId="{E76BBD07-DF8C-44D4-A30F-4B06E459ABC1}" type="presParOf" srcId="{E994D5A1-05FC-4EE9-A3D0-29EC25D7F439}" destId="{0429B002-D867-4AAF-AFBD-83613BB77E29}" srcOrd="1" destOrd="0" presId="urn:microsoft.com/office/officeart/2005/8/layout/hierarchy3"/>
    <dgm:cxn modelId="{239EF07F-FB84-48E4-AB35-FBA7D9EE95F5}" type="presParOf" srcId="{0429B002-D867-4AAF-AFBD-83613BB77E29}" destId="{9136DF2A-B7E9-43FF-9785-7F99CCECF401}" srcOrd="0" destOrd="0" presId="urn:microsoft.com/office/officeart/2005/8/layout/hierarchy3"/>
    <dgm:cxn modelId="{A9A4D260-FCD5-4DAF-A66B-78F0C660E4C2}" type="presParOf" srcId="{0429B002-D867-4AAF-AFBD-83613BB77E29}" destId="{CE765FA3-B837-40B8-84CF-9D18312FA5D2}" srcOrd="1" destOrd="0" presId="urn:microsoft.com/office/officeart/2005/8/layout/hierarchy3"/>
    <dgm:cxn modelId="{AE239BCC-FD4D-43C7-8332-08431584EA08}" type="presParOf" srcId="{0429B002-D867-4AAF-AFBD-83613BB77E29}" destId="{B2F16BC7-7792-4CD6-B5CE-32F2EC2C122F}" srcOrd="2" destOrd="0" presId="urn:microsoft.com/office/officeart/2005/8/layout/hierarchy3"/>
    <dgm:cxn modelId="{A4323661-8CB7-4F3F-A48C-FBFA74339BBF}" type="presParOf" srcId="{0429B002-D867-4AAF-AFBD-83613BB77E29}" destId="{241B2959-296B-4A0A-88F2-BBA11CF0E184}" srcOrd="3" destOrd="0" presId="urn:microsoft.com/office/officeart/2005/8/layout/hierarchy3"/>
    <dgm:cxn modelId="{E1CC0581-BD28-484F-8E8E-372A73664230}" type="presParOf" srcId="{5927E37F-6A25-4FF7-B21C-F248664ED371}" destId="{BDC30510-9011-4BDF-8A70-32C6F36FB76E}" srcOrd="2" destOrd="0" presId="urn:microsoft.com/office/officeart/2005/8/layout/hierarchy3"/>
    <dgm:cxn modelId="{B3BE258D-3551-40C2-B2AB-33571D23A1ED}" type="presParOf" srcId="{BDC30510-9011-4BDF-8A70-32C6F36FB76E}" destId="{A9832E4F-EBEE-4E84-B668-5163F489CD69}" srcOrd="0" destOrd="0" presId="urn:microsoft.com/office/officeart/2005/8/layout/hierarchy3"/>
    <dgm:cxn modelId="{AC05D508-08C9-4EB1-BB61-CC2F156B4C99}" type="presParOf" srcId="{A9832E4F-EBEE-4E84-B668-5163F489CD69}" destId="{C05645EB-D7A7-4C4B-BF4E-9648997F45D0}" srcOrd="0" destOrd="0" presId="urn:microsoft.com/office/officeart/2005/8/layout/hierarchy3"/>
    <dgm:cxn modelId="{027CF57B-E840-4A3B-9D66-54ABDEDBA966}" type="presParOf" srcId="{A9832E4F-EBEE-4E84-B668-5163F489CD69}" destId="{D052F08B-C16D-4136-9257-0F07A67B7CB9}" srcOrd="1" destOrd="0" presId="urn:microsoft.com/office/officeart/2005/8/layout/hierarchy3"/>
    <dgm:cxn modelId="{683D3063-4FBD-4EBE-ADB4-96C9C313653F}" type="presParOf" srcId="{BDC30510-9011-4BDF-8A70-32C6F36FB76E}" destId="{F0C69836-A433-48C6-8793-6DC0F63F6AD0}" srcOrd="1" destOrd="0" presId="urn:microsoft.com/office/officeart/2005/8/layout/hierarchy3"/>
    <dgm:cxn modelId="{7D852EC6-1452-4E97-AA43-B50CF89E447B}" type="presParOf" srcId="{F0C69836-A433-48C6-8793-6DC0F63F6AD0}" destId="{64C5A4CD-6DA1-48A4-914A-9FEDDD68E5E6}" srcOrd="0" destOrd="0" presId="urn:microsoft.com/office/officeart/2005/8/layout/hierarchy3"/>
    <dgm:cxn modelId="{81A7009E-8ABD-4928-8679-1F31A8208B5E}" type="presParOf" srcId="{F0C69836-A433-48C6-8793-6DC0F63F6AD0}" destId="{99C547DB-C494-4B59-A72E-94DA60291966}" srcOrd="1" destOrd="0" presId="urn:microsoft.com/office/officeart/2005/8/layout/hierarchy3"/>
    <dgm:cxn modelId="{EDC5A95C-BAEC-4099-8F36-701D2145672E}" type="presParOf" srcId="{F0C69836-A433-48C6-8793-6DC0F63F6AD0}" destId="{41188988-D449-4902-B91C-EBF8CF6AF605}" srcOrd="2" destOrd="0" presId="urn:microsoft.com/office/officeart/2005/8/layout/hierarchy3"/>
    <dgm:cxn modelId="{C0569B13-20D7-4187-930C-E394B3AD9C63}" type="presParOf" srcId="{F0C69836-A433-48C6-8793-6DC0F63F6AD0}" destId="{5FCA12A7-396F-4CF7-B00E-C9644013C559}" srcOrd="3"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E16095-04CB-4988-8E9B-4F7DD8A4DBDC}" type="doc">
      <dgm:prSet loTypeId="urn:microsoft.com/office/officeart/2005/8/layout/hList1" loCatId="list" qsTypeId="urn:microsoft.com/office/officeart/2005/8/quickstyle/3d4" qsCatId="3D" csTypeId="urn:microsoft.com/office/officeart/2005/8/colors/accent1_1" csCatId="accent1" phldr="1"/>
      <dgm:spPr/>
      <dgm:t>
        <a:bodyPr/>
        <a:lstStyle/>
        <a:p>
          <a:endParaRPr lang="pl-PL"/>
        </a:p>
      </dgm:t>
    </dgm:pt>
    <dgm:pt modelId="{9EC0377C-CCC8-46F8-A48E-7B4D39C8FED4}">
      <dgm:prSet phldrT="[Tekst]"/>
      <dgm:spPr/>
      <dgm:t>
        <a:bodyPr/>
        <a:lstStyle/>
        <a:p>
          <a:r>
            <a:rPr lang="pl-PL" b="1" cap="none" spc="0">
              <a:ln w="10160">
                <a:prstDash val="solid"/>
              </a:ln>
              <a:effectLst>
                <a:outerShdw blurRad="38100" dist="22860" dir="5400000" algn="tl" rotWithShape="0">
                  <a:srgbClr val="000000">
                    <a:alpha val="30000"/>
                  </a:srgbClr>
                </a:outerShdw>
              </a:effectLst>
              <a:latin typeface="PT Sans" panose="020B0503020203020204" pitchFamily="34" charset="-18"/>
            </a:rPr>
            <a:t>Sztuczna inteligencja </a:t>
          </a:r>
          <a:endParaRPr lang="pl-PL"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BBAB40A0-B564-4740-B1C0-7BC4081A9EE4}" type="parTrans" cxnId="{F402C433-4439-4DA1-9B29-F47B41E62C03}">
      <dgm:prSet/>
      <dgm:spPr/>
      <dgm:t>
        <a:bodyPr/>
        <a:lstStyle/>
        <a:p>
          <a:endParaRPr lang="pl-PL"/>
        </a:p>
      </dgm:t>
    </dgm:pt>
    <dgm:pt modelId="{2C28F8BE-455F-4B7F-87E0-E63BEBBECBDD}" type="sibTrans" cxnId="{F402C433-4439-4DA1-9B29-F47B41E62C03}">
      <dgm:prSet/>
      <dgm:spPr/>
      <dgm:t>
        <a:bodyPr/>
        <a:lstStyle/>
        <a:p>
          <a:endParaRPr lang="pl-PL"/>
        </a:p>
      </dgm:t>
    </dgm:pt>
    <dgm:pt modelId="{AFC2D778-B8A5-47C6-A528-A31CD9DC6C80}">
      <dgm:prSet phldrT="[Tekst]"/>
      <dgm:spPr>
        <a:ln>
          <a:solidFill>
            <a:schemeClr val="tx1">
              <a:alpha val="90000"/>
            </a:schemeClr>
          </a:solidFill>
        </a:ln>
      </dgm:spPr>
      <dgm:t>
        <a:bodyPr/>
        <a:lstStyle/>
        <a:p>
          <a:r>
            <a:rPr lang="pl-PL" b="0" i="0" dirty="0"/>
            <a:t>Sztuczna inteligencja (ang. </a:t>
          </a:r>
          <a:r>
            <a:rPr lang="pl-PL" b="0" i="0" dirty="0" err="1"/>
            <a:t>Artificial</a:t>
          </a:r>
          <a:r>
            <a:rPr lang="pl-PL" b="0" i="0" dirty="0"/>
            <a:t> </a:t>
          </a:r>
          <a:r>
            <a:rPr lang="pl-PL" b="0" i="0" dirty="0" err="1"/>
            <a:t>Intelligence</a:t>
          </a:r>
          <a:r>
            <a:rPr lang="pl-PL" b="0" i="0" dirty="0"/>
            <a:t>, AI) z uwzględnieniem różnych perspektyw: matematycznej, technicznej, prawnej, społecznej oraz artystycznej.</a:t>
          </a:r>
          <a:endParaRPr lang="pl-PL" dirty="0">
            <a:latin typeface="PT Sans" panose="020B0503020203020204" pitchFamily="34" charset="-18"/>
          </a:endParaRPr>
        </a:p>
      </dgm:t>
    </dgm:pt>
    <dgm:pt modelId="{5E158E9F-2A68-446F-B215-C418B1CD2509}" type="parTrans" cxnId="{B2C42E8C-19F2-4D14-A272-7B5744AF8F88}">
      <dgm:prSet/>
      <dgm:spPr/>
      <dgm:t>
        <a:bodyPr/>
        <a:lstStyle/>
        <a:p>
          <a:endParaRPr lang="pl-PL"/>
        </a:p>
      </dgm:t>
    </dgm:pt>
    <dgm:pt modelId="{51F979B2-E7A6-4A2A-955A-7C7B71D4BE00}" type="sibTrans" cxnId="{B2C42E8C-19F2-4D14-A272-7B5744AF8F88}">
      <dgm:prSet/>
      <dgm:spPr/>
      <dgm:t>
        <a:bodyPr/>
        <a:lstStyle/>
        <a:p>
          <a:endParaRPr lang="pl-PL"/>
        </a:p>
      </dgm:t>
    </dgm:pt>
    <dgm:pt modelId="{018498A4-1210-4B72-8FFD-3DC9AF5B3A3D}">
      <dgm:prSet phldrT="[Tekst]"/>
      <dgm:spPr/>
      <dgm:t>
        <a:bodyPr/>
        <a:lstStyle/>
        <a:p>
          <a:r>
            <a:rPr lang="pl-PL" b="1" cap="none" spc="0">
              <a:ln w="10160">
                <a:prstDash val="solid"/>
              </a:ln>
              <a:effectLst>
                <a:outerShdw blurRad="38100" dist="22860" dir="5400000" algn="tl" rotWithShape="0">
                  <a:srgbClr val="000000">
                    <a:alpha val="30000"/>
                  </a:srgbClr>
                </a:outerShdw>
              </a:effectLst>
              <a:latin typeface="PT Sans" panose="020B0503020203020204" pitchFamily="34" charset="-18"/>
            </a:rPr>
            <a:t>Analiza danych: </a:t>
          </a:r>
          <a:br>
            <a:rPr lang="pl-PL" b="1"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b="1" cap="none" spc="0">
              <a:ln w="10160">
                <a:prstDash val="solid"/>
              </a:ln>
              <a:effectLst>
                <a:outerShdw blurRad="38100" dist="22860" dir="5400000" algn="tl" rotWithShape="0">
                  <a:srgbClr val="000000">
                    <a:alpha val="30000"/>
                  </a:srgbClr>
                </a:outerShdw>
              </a:effectLst>
              <a:latin typeface="PT Sans" panose="020B0503020203020204" pitchFamily="34" charset="-18"/>
            </a:rPr>
            <a:t>metody i narzędzia</a:t>
          </a:r>
          <a:endParaRPr lang="pl-PL" b="1"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gm:t>
    </dgm:pt>
    <dgm:pt modelId="{9A9DC72B-88C4-4998-A1C6-BC2F6164C950}" type="parTrans" cxnId="{971FA58C-5EDF-49D2-9609-6C69BD765BEE}">
      <dgm:prSet/>
      <dgm:spPr/>
      <dgm:t>
        <a:bodyPr/>
        <a:lstStyle/>
        <a:p>
          <a:endParaRPr lang="pl-PL"/>
        </a:p>
      </dgm:t>
    </dgm:pt>
    <dgm:pt modelId="{2B2F906D-FEFF-4693-BCB6-3BACE9F267A8}" type="sibTrans" cxnId="{971FA58C-5EDF-49D2-9609-6C69BD765BEE}">
      <dgm:prSet/>
      <dgm:spPr/>
      <dgm:t>
        <a:bodyPr/>
        <a:lstStyle/>
        <a:p>
          <a:endParaRPr lang="pl-PL"/>
        </a:p>
      </dgm:t>
    </dgm:pt>
    <dgm:pt modelId="{0BB1C5B8-A0A3-4A96-9611-8FD5F8A3A3C4}">
      <dgm:prSet phldrT="[Tekst]"/>
      <dgm:spPr>
        <a:ln>
          <a:solidFill>
            <a:schemeClr val="tx1">
              <a:alpha val="90000"/>
            </a:schemeClr>
          </a:solidFill>
        </a:ln>
      </dgm:spPr>
      <dgm:t>
        <a:bodyPr/>
        <a:lstStyle/>
        <a:p>
          <a:pPr>
            <a:buFont typeface="Symbol" panose="05050102010706020507" pitchFamily="18" charset="2"/>
            <a:buChar char=""/>
          </a:pPr>
          <a:r>
            <a:rPr lang="pl-PL" b="0" i="0" dirty="0"/>
            <a:t>Organizacja procesu analizy danych.</a:t>
          </a:r>
          <a:endParaRPr lang="pl-PL" dirty="0">
            <a:latin typeface="PT Sans" panose="020B0503020203020204" pitchFamily="34" charset="-18"/>
          </a:endParaRPr>
        </a:p>
      </dgm:t>
    </dgm:pt>
    <dgm:pt modelId="{838734D6-A30F-432A-ACBD-4ECAE554E531}" type="parTrans" cxnId="{A4B98446-E784-4480-8B0A-1D47EDC9C9E0}">
      <dgm:prSet/>
      <dgm:spPr/>
      <dgm:t>
        <a:bodyPr/>
        <a:lstStyle/>
        <a:p>
          <a:endParaRPr lang="pl-PL"/>
        </a:p>
      </dgm:t>
    </dgm:pt>
    <dgm:pt modelId="{E1A6A34E-F96B-4154-AD74-05A948CFD415}" type="sibTrans" cxnId="{A4B98446-E784-4480-8B0A-1D47EDC9C9E0}">
      <dgm:prSet/>
      <dgm:spPr/>
      <dgm:t>
        <a:bodyPr/>
        <a:lstStyle/>
        <a:p>
          <a:endParaRPr lang="pl-PL"/>
        </a:p>
      </dgm:t>
    </dgm:pt>
    <dgm:pt modelId="{EC498098-F732-4AD1-948C-08940582B0CE}">
      <dgm:prSet phldrT="[Tekst]"/>
      <dgm:spPr>
        <a:ln>
          <a:solidFill>
            <a:schemeClr val="tx1">
              <a:alpha val="90000"/>
            </a:schemeClr>
          </a:solidFill>
        </a:ln>
      </dgm:spPr>
      <dgm:t>
        <a:bodyPr/>
        <a:lstStyle/>
        <a:p>
          <a:r>
            <a:rPr lang="pl-PL" b="0" i="0" dirty="0"/>
            <a:t>Zastosowania AI na przykładzie działania urządzeń i aplikacji codziennego użytku.</a:t>
          </a:r>
          <a:endParaRPr lang="pl-PL" dirty="0">
            <a:latin typeface="PT Sans" panose="020B0503020203020204" pitchFamily="34" charset="-18"/>
          </a:endParaRPr>
        </a:p>
      </dgm:t>
    </dgm:pt>
    <dgm:pt modelId="{9BA17D2F-3065-4D05-B879-DD5625FCB55E}" type="parTrans" cxnId="{44E64D11-2D6E-4459-A4CA-08A98C8EDD58}">
      <dgm:prSet/>
      <dgm:spPr/>
    </dgm:pt>
    <dgm:pt modelId="{86530F09-E344-4704-AAEC-3584B55F06E4}" type="sibTrans" cxnId="{44E64D11-2D6E-4459-A4CA-08A98C8EDD58}">
      <dgm:prSet/>
      <dgm:spPr/>
    </dgm:pt>
    <dgm:pt modelId="{5D957A29-8EC8-4D94-BCD5-374E5A5BD4E5}">
      <dgm:prSet phldrT="[Tekst]"/>
      <dgm:spPr>
        <a:ln>
          <a:solidFill>
            <a:schemeClr val="tx1">
              <a:alpha val="90000"/>
            </a:schemeClr>
          </a:solidFill>
        </a:ln>
      </dgm:spPr>
      <dgm:t>
        <a:bodyPr/>
        <a:lstStyle/>
        <a:p>
          <a:r>
            <a:rPr lang="pl-PL" b="0" i="0" dirty="0"/>
            <a:t>Chat GPT i inne podobne narzędzia - jak działać z nimi zgodnie z etyką i regułami prawnymi.</a:t>
          </a:r>
          <a:endParaRPr lang="pl-PL" dirty="0">
            <a:latin typeface="PT Sans" panose="020B0503020203020204" pitchFamily="34" charset="-18"/>
          </a:endParaRPr>
        </a:p>
      </dgm:t>
    </dgm:pt>
    <dgm:pt modelId="{BEADB940-E4BF-4FB1-95C1-05AA77D6CEAE}" type="parTrans" cxnId="{AF1FBD7A-32E7-4A34-961A-4E8C025C4119}">
      <dgm:prSet/>
      <dgm:spPr/>
    </dgm:pt>
    <dgm:pt modelId="{17A296F2-9733-46AE-AA24-FC49262890E5}" type="sibTrans" cxnId="{AF1FBD7A-32E7-4A34-961A-4E8C025C4119}">
      <dgm:prSet/>
      <dgm:spPr/>
    </dgm:pt>
    <dgm:pt modelId="{E44AB655-EEF6-48F4-B636-6DBB5AED85C0}">
      <dgm:prSet phldrT="[Tekst]"/>
      <dgm:spPr>
        <a:ln>
          <a:solidFill>
            <a:schemeClr val="tx1">
              <a:alpha val="90000"/>
            </a:schemeClr>
          </a:solidFill>
        </a:ln>
      </dgm:spPr>
      <dgm:t>
        <a:bodyPr/>
        <a:lstStyle/>
        <a:p>
          <a:pPr>
            <a:buFont typeface="Symbol" panose="05050102010706020507" pitchFamily="18" charset="2"/>
            <a:buChar char=""/>
          </a:pPr>
          <a:r>
            <a:rPr lang="pl-PL" b="0" i="0" dirty="0"/>
            <a:t>Etapy analizy danych i ich realizacja praktyczna.</a:t>
          </a:r>
          <a:endParaRPr lang="pl-PL" dirty="0">
            <a:latin typeface="PT Sans" panose="020B0503020203020204" pitchFamily="34" charset="-18"/>
          </a:endParaRPr>
        </a:p>
      </dgm:t>
    </dgm:pt>
    <dgm:pt modelId="{DDEC6D05-BFC1-4A66-B94D-A4EAF291FCC4}" type="parTrans" cxnId="{764D1EE8-43B7-4144-92D8-660864EBD3E8}">
      <dgm:prSet/>
      <dgm:spPr/>
    </dgm:pt>
    <dgm:pt modelId="{64084F8D-35A8-4E03-9BED-4CF6C7ABEEB9}" type="sibTrans" cxnId="{764D1EE8-43B7-4144-92D8-660864EBD3E8}">
      <dgm:prSet/>
      <dgm:spPr/>
    </dgm:pt>
    <dgm:pt modelId="{9D9D634F-72FD-4B12-860A-BE6558476BB0}">
      <dgm:prSet phldrT="[Tekst]"/>
      <dgm:spPr>
        <a:ln>
          <a:solidFill>
            <a:schemeClr val="tx1">
              <a:alpha val="90000"/>
            </a:schemeClr>
          </a:solidFill>
        </a:ln>
      </dgm:spPr>
      <dgm:t>
        <a:bodyPr/>
        <a:lstStyle/>
        <a:p>
          <a:pPr>
            <a:buFont typeface="Symbol" panose="05050102010706020507" pitchFamily="18" charset="2"/>
            <a:buChar char=""/>
          </a:pPr>
          <a:r>
            <a:rPr lang="pl-PL" b="0" i="0" dirty="0"/>
            <a:t>Przegląd mechanizmów organizacji procesu analizy danych w wybranym środowisku.</a:t>
          </a:r>
          <a:endParaRPr lang="pl-PL" dirty="0">
            <a:latin typeface="PT Sans" panose="020B0503020203020204" pitchFamily="34" charset="-18"/>
          </a:endParaRPr>
        </a:p>
      </dgm:t>
    </dgm:pt>
    <dgm:pt modelId="{B1932CCD-0A0D-4E26-8AF6-FB41905CB3CB}" type="parTrans" cxnId="{F925014E-3B90-4B1C-854A-E4C511505C14}">
      <dgm:prSet/>
      <dgm:spPr/>
    </dgm:pt>
    <dgm:pt modelId="{8497D5AA-F5EE-46F7-9369-9BECBE835380}" type="sibTrans" cxnId="{F925014E-3B90-4B1C-854A-E4C511505C14}">
      <dgm:prSet/>
      <dgm:spPr/>
    </dgm:pt>
    <dgm:pt modelId="{CB1B39F8-DB4C-4BFA-835C-C9AE6F752F5D}">
      <dgm:prSet phldrT="[Tekst]"/>
      <dgm:spPr>
        <a:ln>
          <a:solidFill>
            <a:schemeClr val="tx1">
              <a:alpha val="90000"/>
            </a:schemeClr>
          </a:solidFill>
        </a:ln>
      </dgm:spPr>
      <dgm:t>
        <a:bodyPr/>
        <a:lstStyle/>
        <a:p>
          <a:pPr>
            <a:buFont typeface="Symbol" panose="05050102010706020507" pitchFamily="18" charset="2"/>
            <a:buChar char=""/>
          </a:pPr>
          <a:r>
            <a:rPr lang="pl-PL" b="0" i="0" dirty="0"/>
            <a:t>Pakiety graficzne: wizualizacja danych i wyników analiz.</a:t>
          </a:r>
          <a:endParaRPr lang="pl-PL" dirty="0">
            <a:latin typeface="PT Sans" panose="020B0503020203020204" pitchFamily="34" charset="-18"/>
          </a:endParaRPr>
        </a:p>
      </dgm:t>
    </dgm:pt>
    <dgm:pt modelId="{E42CD8D0-B020-44A9-8090-DA175E03BFD4}" type="parTrans" cxnId="{7C92DF64-D20F-40DD-8DF7-9616A58CD441}">
      <dgm:prSet/>
      <dgm:spPr/>
    </dgm:pt>
    <dgm:pt modelId="{D43976F2-ABCA-4493-8B92-CE749FAF1C98}" type="sibTrans" cxnId="{7C92DF64-D20F-40DD-8DF7-9616A58CD441}">
      <dgm:prSet/>
      <dgm:spPr/>
    </dgm:pt>
    <dgm:pt modelId="{C0A2EA22-D7D0-4AD3-A8CE-312852813E13}">
      <dgm:prSet phldrT="[Tekst]"/>
      <dgm:spPr>
        <a:ln>
          <a:solidFill>
            <a:schemeClr val="tx1">
              <a:alpha val="90000"/>
            </a:schemeClr>
          </a:solidFill>
        </a:ln>
      </dgm:spPr>
      <dgm:t>
        <a:bodyPr/>
        <a:lstStyle/>
        <a:p>
          <a:pPr>
            <a:buFont typeface="Symbol" panose="05050102010706020507" pitchFamily="18" charset="2"/>
            <a:buChar char=""/>
          </a:pPr>
          <a:r>
            <a:rPr lang="pl-PL" b="0" i="0" dirty="0"/>
            <a:t>Wykorzystanie metod analizy danych w wybranym środowisku.</a:t>
          </a:r>
          <a:endParaRPr lang="pl-PL" dirty="0">
            <a:latin typeface="PT Sans" panose="020B0503020203020204" pitchFamily="34" charset="-18"/>
          </a:endParaRPr>
        </a:p>
      </dgm:t>
    </dgm:pt>
    <dgm:pt modelId="{C3F83C49-A840-4657-902A-B67B14EF20A8}" type="parTrans" cxnId="{6BCCB59F-5535-46E0-BA45-549F9B5AB60A}">
      <dgm:prSet/>
      <dgm:spPr/>
    </dgm:pt>
    <dgm:pt modelId="{A1CB12AB-B0FD-4035-9F60-ADB800E422DE}" type="sibTrans" cxnId="{6BCCB59F-5535-46E0-BA45-549F9B5AB60A}">
      <dgm:prSet/>
      <dgm:spPr/>
    </dgm:pt>
    <dgm:pt modelId="{FA0A6DEF-82E0-4C0F-A8D7-721646A5A2C7}" type="pres">
      <dgm:prSet presAssocID="{39E16095-04CB-4988-8E9B-4F7DD8A4DBDC}" presName="Name0" presStyleCnt="0">
        <dgm:presLayoutVars>
          <dgm:dir/>
          <dgm:animLvl val="lvl"/>
          <dgm:resizeHandles val="exact"/>
        </dgm:presLayoutVars>
      </dgm:prSet>
      <dgm:spPr/>
    </dgm:pt>
    <dgm:pt modelId="{AA881084-8E1A-46BE-86F1-70FC79E9FEB5}" type="pres">
      <dgm:prSet presAssocID="{9EC0377C-CCC8-46F8-A48E-7B4D39C8FED4}" presName="composite" presStyleCnt="0"/>
      <dgm:spPr/>
    </dgm:pt>
    <dgm:pt modelId="{DC6E3653-DD66-4941-AEBD-3EC86A9FC5DC}" type="pres">
      <dgm:prSet presAssocID="{9EC0377C-CCC8-46F8-A48E-7B4D39C8FED4}" presName="parTx" presStyleLbl="alignNode1" presStyleIdx="0" presStyleCnt="2">
        <dgm:presLayoutVars>
          <dgm:chMax val="0"/>
          <dgm:chPref val="0"/>
          <dgm:bulletEnabled val="1"/>
        </dgm:presLayoutVars>
      </dgm:prSet>
      <dgm:spPr/>
    </dgm:pt>
    <dgm:pt modelId="{C4B8DFB9-4FAA-4B9E-8BB3-A284C291A3A9}" type="pres">
      <dgm:prSet presAssocID="{9EC0377C-CCC8-46F8-A48E-7B4D39C8FED4}" presName="desTx" presStyleLbl="alignAccFollowNode1" presStyleIdx="0" presStyleCnt="2" custLinFactNeighborX="467" custLinFactNeighborY="-201">
        <dgm:presLayoutVars>
          <dgm:bulletEnabled val="1"/>
        </dgm:presLayoutVars>
      </dgm:prSet>
      <dgm:spPr/>
    </dgm:pt>
    <dgm:pt modelId="{6959C3C6-AC4A-4437-A3C0-845989170CC3}" type="pres">
      <dgm:prSet presAssocID="{2C28F8BE-455F-4B7F-87E0-E63BEBBECBDD}" presName="space" presStyleCnt="0"/>
      <dgm:spPr/>
    </dgm:pt>
    <dgm:pt modelId="{E0CD7759-1A1F-4781-8F97-BEAD2BA7269F}" type="pres">
      <dgm:prSet presAssocID="{018498A4-1210-4B72-8FFD-3DC9AF5B3A3D}" presName="composite" presStyleCnt="0"/>
      <dgm:spPr/>
    </dgm:pt>
    <dgm:pt modelId="{235020F5-25F7-4109-923D-C02ABB70A605}" type="pres">
      <dgm:prSet presAssocID="{018498A4-1210-4B72-8FFD-3DC9AF5B3A3D}" presName="parTx" presStyleLbl="alignNode1" presStyleIdx="1" presStyleCnt="2">
        <dgm:presLayoutVars>
          <dgm:chMax val="0"/>
          <dgm:chPref val="0"/>
          <dgm:bulletEnabled val="1"/>
        </dgm:presLayoutVars>
      </dgm:prSet>
      <dgm:spPr/>
    </dgm:pt>
    <dgm:pt modelId="{96F1E194-A797-44C8-BF93-9F89868EE181}" type="pres">
      <dgm:prSet presAssocID="{018498A4-1210-4B72-8FFD-3DC9AF5B3A3D}" presName="desTx" presStyleLbl="alignAccFollowNode1" presStyleIdx="1" presStyleCnt="2">
        <dgm:presLayoutVars>
          <dgm:bulletEnabled val="1"/>
        </dgm:presLayoutVars>
      </dgm:prSet>
      <dgm:spPr/>
    </dgm:pt>
  </dgm:ptLst>
  <dgm:cxnLst>
    <dgm:cxn modelId="{44E64D11-2D6E-4459-A4CA-08A98C8EDD58}" srcId="{9EC0377C-CCC8-46F8-A48E-7B4D39C8FED4}" destId="{EC498098-F732-4AD1-948C-08940582B0CE}" srcOrd="1" destOrd="0" parTransId="{9BA17D2F-3065-4D05-B879-DD5625FCB55E}" sibTransId="{86530F09-E344-4704-AAEC-3584B55F06E4}"/>
    <dgm:cxn modelId="{EC1B8A20-01EF-42A4-A398-EBA39ACBFCB4}" type="presOf" srcId="{C0A2EA22-D7D0-4AD3-A8CE-312852813E13}" destId="{96F1E194-A797-44C8-BF93-9F89868EE181}" srcOrd="0" destOrd="3" presId="urn:microsoft.com/office/officeart/2005/8/layout/hList1"/>
    <dgm:cxn modelId="{31178621-4E14-41DE-931C-80B0DFAF7DD9}" type="presOf" srcId="{E44AB655-EEF6-48F4-B636-6DBB5AED85C0}" destId="{96F1E194-A797-44C8-BF93-9F89868EE181}" srcOrd="0" destOrd="1" presId="urn:microsoft.com/office/officeart/2005/8/layout/hList1"/>
    <dgm:cxn modelId="{F402C433-4439-4DA1-9B29-F47B41E62C03}" srcId="{39E16095-04CB-4988-8E9B-4F7DD8A4DBDC}" destId="{9EC0377C-CCC8-46F8-A48E-7B4D39C8FED4}" srcOrd="0" destOrd="0" parTransId="{BBAB40A0-B564-4740-B1C0-7BC4081A9EE4}" sibTransId="{2C28F8BE-455F-4B7F-87E0-E63BEBBECBDD}"/>
    <dgm:cxn modelId="{9E1A295B-B4F4-457D-8744-501C8A8C5419}" type="presOf" srcId="{AFC2D778-B8A5-47C6-A528-A31CD9DC6C80}" destId="{C4B8DFB9-4FAA-4B9E-8BB3-A284C291A3A9}" srcOrd="0" destOrd="0" presId="urn:microsoft.com/office/officeart/2005/8/layout/hList1"/>
    <dgm:cxn modelId="{7C92DF64-D20F-40DD-8DF7-9616A58CD441}" srcId="{018498A4-1210-4B72-8FFD-3DC9AF5B3A3D}" destId="{CB1B39F8-DB4C-4BFA-835C-C9AE6F752F5D}" srcOrd="4" destOrd="0" parTransId="{E42CD8D0-B020-44A9-8090-DA175E03BFD4}" sibTransId="{D43976F2-ABCA-4493-8B92-CE749FAF1C98}"/>
    <dgm:cxn modelId="{D5957666-16B9-4E53-9579-59511B98349E}" type="presOf" srcId="{9EC0377C-CCC8-46F8-A48E-7B4D39C8FED4}" destId="{DC6E3653-DD66-4941-AEBD-3EC86A9FC5DC}" srcOrd="0" destOrd="0" presId="urn:microsoft.com/office/officeart/2005/8/layout/hList1"/>
    <dgm:cxn modelId="{A4B98446-E784-4480-8B0A-1D47EDC9C9E0}" srcId="{018498A4-1210-4B72-8FFD-3DC9AF5B3A3D}" destId="{0BB1C5B8-A0A3-4A96-9611-8FD5F8A3A3C4}" srcOrd="0" destOrd="0" parTransId="{838734D6-A30F-432A-ACBD-4ECAE554E531}" sibTransId="{E1A6A34E-F96B-4154-AD74-05A948CFD415}"/>
    <dgm:cxn modelId="{AC14796A-F9A4-4505-A962-193AE265BDF3}" type="presOf" srcId="{0BB1C5B8-A0A3-4A96-9611-8FD5F8A3A3C4}" destId="{96F1E194-A797-44C8-BF93-9F89868EE181}" srcOrd="0" destOrd="0" presId="urn:microsoft.com/office/officeart/2005/8/layout/hList1"/>
    <dgm:cxn modelId="{F925014E-3B90-4B1C-854A-E4C511505C14}" srcId="{018498A4-1210-4B72-8FFD-3DC9AF5B3A3D}" destId="{9D9D634F-72FD-4B12-860A-BE6558476BB0}" srcOrd="2" destOrd="0" parTransId="{B1932CCD-0A0D-4E26-8AF6-FB41905CB3CB}" sibTransId="{8497D5AA-F5EE-46F7-9369-9BECBE835380}"/>
    <dgm:cxn modelId="{848C664F-2D6C-40E3-8F84-1B46CA04E4D4}" type="presOf" srcId="{39E16095-04CB-4988-8E9B-4F7DD8A4DBDC}" destId="{FA0A6DEF-82E0-4C0F-A8D7-721646A5A2C7}" srcOrd="0" destOrd="0" presId="urn:microsoft.com/office/officeart/2005/8/layout/hList1"/>
    <dgm:cxn modelId="{6349B757-47BC-4181-A53C-8ACEDD49CAAD}" type="presOf" srcId="{CB1B39F8-DB4C-4BFA-835C-C9AE6F752F5D}" destId="{96F1E194-A797-44C8-BF93-9F89868EE181}" srcOrd="0" destOrd="4" presId="urn:microsoft.com/office/officeart/2005/8/layout/hList1"/>
    <dgm:cxn modelId="{AF1FBD7A-32E7-4A34-961A-4E8C025C4119}" srcId="{9EC0377C-CCC8-46F8-A48E-7B4D39C8FED4}" destId="{5D957A29-8EC8-4D94-BCD5-374E5A5BD4E5}" srcOrd="2" destOrd="0" parTransId="{BEADB940-E4BF-4FB1-95C1-05AA77D6CEAE}" sibTransId="{17A296F2-9733-46AE-AA24-FC49262890E5}"/>
    <dgm:cxn modelId="{B2C42E8C-19F2-4D14-A272-7B5744AF8F88}" srcId="{9EC0377C-CCC8-46F8-A48E-7B4D39C8FED4}" destId="{AFC2D778-B8A5-47C6-A528-A31CD9DC6C80}" srcOrd="0" destOrd="0" parTransId="{5E158E9F-2A68-446F-B215-C418B1CD2509}" sibTransId="{51F979B2-E7A6-4A2A-955A-7C7B71D4BE00}"/>
    <dgm:cxn modelId="{971FA58C-5EDF-49D2-9609-6C69BD765BEE}" srcId="{39E16095-04CB-4988-8E9B-4F7DD8A4DBDC}" destId="{018498A4-1210-4B72-8FFD-3DC9AF5B3A3D}" srcOrd="1" destOrd="0" parTransId="{9A9DC72B-88C4-4998-A1C6-BC2F6164C950}" sibTransId="{2B2F906D-FEFF-4693-BCB6-3BACE9F267A8}"/>
    <dgm:cxn modelId="{6BCCB59F-5535-46E0-BA45-549F9B5AB60A}" srcId="{018498A4-1210-4B72-8FFD-3DC9AF5B3A3D}" destId="{C0A2EA22-D7D0-4AD3-A8CE-312852813E13}" srcOrd="3" destOrd="0" parTransId="{C3F83C49-A840-4657-902A-B67B14EF20A8}" sibTransId="{A1CB12AB-B0FD-4035-9F60-ADB800E422DE}"/>
    <dgm:cxn modelId="{BCA095C7-3B50-4030-B3D0-29E775E769B4}" type="presOf" srcId="{9D9D634F-72FD-4B12-860A-BE6558476BB0}" destId="{96F1E194-A797-44C8-BF93-9F89868EE181}" srcOrd="0" destOrd="2" presId="urn:microsoft.com/office/officeart/2005/8/layout/hList1"/>
    <dgm:cxn modelId="{ECA7CDE3-4892-46C5-8DFE-9D3FB04AC96E}" type="presOf" srcId="{5D957A29-8EC8-4D94-BCD5-374E5A5BD4E5}" destId="{C4B8DFB9-4FAA-4B9E-8BB3-A284C291A3A9}" srcOrd="0" destOrd="2" presId="urn:microsoft.com/office/officeart/2005/8/layout/hList1"/>
    <dgm:cxn modelId="{764D1EE8-43B7-4144-92D8-660864EBD3E8}" srcId="{018498A4-1210-4B72-8FFD-3DC9AF5B3A3D}" destId="{E44AB655-EEF6-48F4-B636-6DBB5AED85C0}" srcOrd="1" destOrd="0" parTransId="{DDEC6D05-BFC1-4A66-B94D-A4EAF291FCC4}" sibTransId="{64084F8D-35A8-4E03-9BED-4CF6C7ABEEB9}"/>
    <dgm:cxn modelId="{E77366E8-CF9B-45A1-A877-58171DB4497E}" type="presOf" srcId="{EC498098-F732-4AD1-948C-08940582B0CE}" destId="{C4B8DFB9-4FAA-4B9E-8BB3-A284C291A3A9}" srcOrd="0" destOrd="1" presId="urn:microsoft.com/office/officeart/2005/8/layout/hList1"/>
    <dgm:cxn modelId="{7481C5ED-9BB0-49DB-93B7-6DE3B6AE04D2}" type="presOf" srcId="{018498A4-1210-4B72-8FFD-3DC9AF5B3A3D}" destId="{235020F5-25F7-4109-923D-C02ABB70A605}" srcOrd="0" destOrd="0" presId="urn:microsoft.com/office/officeart/2005/8/layout/hList1"/>
    <dgm:cxn modelId="{BC1A738F-D245-4F24-A588-205B076F420B}" type="presParOf" srcId="{FA0A6DEF-82E0-4C0F-A8D7-721646A5A2C7}" destId="{AA881084-8E1A-46BE-86F1-70FC79E9FEB5}" srcOrd="0" destOrd="0" presId="urn:microsoft.com/office/officeart/2005/8/layout/hList1"/>
    <dgm:cxn modelId="{1CD60B87-CE88-429C-8E79-A30E1BE16A14}" type="presParOf" srcId="{AA881084-8E1A-46BE-86F1-70FC79E9FEB5}" destId="{DC6E3653-DD66-4941-AEBD-3EC86A9FC5DC}" srcOrd="0" destOrd="0" presId="urn:microsoft.com/office/officeart/2005/8/layout/hList1"/>
    <dgm:cxn modelId="{2F495A6B-0D4E-44C9-BD78-5430738598F1}" type="presParOf" srcId="{AA881084-8E1A-46BE-86F1-70FC79E9FEB5}" destId="{C4B8DFB9-4FAA-4B9E-8BB3-A284C291A3A9}" srcOrd="1" destOrd="0" presId="urn:microsoft.com/office/officeart/2005/8/layout/hList1"/>
    <dgm:cxn modelId="{434A7F31-94B7-46D3-A93E-E79227DD978E}" type="presParOf" srcId="{FA0A6DEF-82E0-4C0F-A8D7-721646A5A2C7}" destId="{6959C3C6-AC4A-4437-A3C0-845989170CC3}" srcOrd="1" destOrd="0" presId="urn:microsoft.com/office/officeart/2005/8/layout/hList1"/>
    <dgm:cxn modelId="{B264E679-E10B-4A86-B0FA-558763882F45}" type="presParOf" srcId="{FA0A6DEF-82E0-4C0F-A8D7-721646A5A2C7}" destId="{E0CD7759-1A1F-4781-8F97-BEAD2BA7269F}" srcOrd="2" destOrd="0" presId="urn:microsoft.com/office/officeart/2005/8/layout/hList1"/>
    <dgm:cxn modelId="{9CF6D29A-58BD-4F3C-ADE9-E2C02C668105}" type="presParOf" srcId="{E0CD7759-1A1F-4781-8F97-BEAD2BA7269F}" destId="{235020F5-25F7-4109-923D-C02ABB70A605}" srcOrd="0" destOrd="0" presId="urn:microsoft.com/office/officeart/2005/8/layout/hList1"/>
    <dgm:cxn modelId="{7082A33D-1342-4EDF-9880-C39384CCC5EA}" type="presParOf" srcId="{E0CD7759-1A1F-4781-8F97-BEAD2BA7269F}" destId="{96F1E194-A797-44C8-BF93-9F89868EE181}" srcOrd="1" destOrd="0" presId="urn:microsoft.com/office/officeart/2005/8/layout/hList1"/>
  </dgm:cxnLst>
  <dgm:bg>
    <a:solidFill>
      <a:schemeClr val="tx1"/>
    </a:solid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E16095-04CB-4988-8E9B-4F7DD8A4DBDC}" type="doc">
      <dgm:prSet loTypeId="urn:microsoft.com/office/officeart/2005/8/layout/hList1" loCatId="list" qsTypeId="urn:microsoft.com/office/officeart/2005/8/quickstyle/3d4" qsCatId="3D" csTypeId="urn:microsoft.com/office/officeart/2005/8/colors/accent1_1" csCatId="accent1" phldr="1"/>
      <dgm:spPr/>
      <dgm:t>
        <a:bodyPr/>
        <a:lstStyle/>
        <a:p>
          <a:endParaRPr lang="pl-PL"/>
        </a:p>
      </dgm:t>
    </dgm:pt>
    <dgm:pt modelId="{9EC0377C-CCC8-46F8-A48E-7B4D39C8FED4}">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Sztuka krytycznego myślenia</a:t>
          </a:r>
        </a:p>
      </dgm:t>
    </dgm:pt>
    <dgm:pt modelId="{BBAB40A0-B564-4740-B1C0-7BC4081A9EE4}" type="parTrans" cxnId="{F402C433-4439-4DA1-9B29-F47B41E62C03}">
      <dgm:prSet/>
      <dgm:spPr/>
      <dgm:t>
        <a:bodyPr/>
        <a:lstStyle/>
        <a:p>
          <a:endParaRPr lang="pl-PL"/>
        </a:p>
      </dgm:t>
    </dgm:pt>
    <dgm:pt modelId="{2C28F8BE-455F-4B7F-87E0-E63BEBBECBDD}" type="sibTrans" cxnId="{F402C433-4439-4DA1-9B29-F47B41E62C03}">
      <dgm:prSet/>
      <dgm:spPr/>
      <dgm:t>
        <a:bodyPr/>
        <a:lstStyle/>
        <a:p>
          <a:endParaRPr lang="pl-PL"/>
        </a:p>
      </dgm:t>
    </dgm:pt>
    <dgm:pt modelId="{AFC2D778-B8A5-47C6-A528-A31CD9DC6C80}">
      <dgm:prSet phldrT="[Tekst]"/>
      <dgm:spPr>
        <a:ln>
          <a:solidFill>
            <a:schemeClr val="tx1">
              <a:alpha val="90000"/>
            </a:schemeClr>
          </a:solidFill>
        </a:ln>
      </dgm:spPr>
      <dgm:t>
        <a:bodyPr/>
        <a:lstStyle/>
        <a:p>
          <a:r>
            <a:rPr lang="pl-PL" b="0" dirty="0">
              <a:latin typeface="PT Sans" panose="020B0503020203020204" pitchFamily="34" charset="-18"/>
            </a:rPr>
            <a:t>Formuła treningu </a:t>
          </a:r>
          <a:r>
            <a:rPr lang="pl-PL" dirty="0">
              <a:latin typeface="PT Sans" panose="020B0503020203020204" pitchFamily="34" charset="-18"/>
            </a:rPr>
            <a:t>krytycznego.</a:t>
          </a:r>
        </a:p>
      </dgm:t>
    </dgm:pt>
    <dgm:pt modelId="{5E158E9F-2A68-446F-B215-C418B1CD2509}" type="parTrans" cxnId="{B2C42E8C-19F2-4D14-A272-7B5744AF8F88}">
      <dgm:prSet/>
      <dgm:spPr/>
      <dgm:t>
        <a:bodyPr/>
        <a:lstStyle/>
        <a:p>
          <a:endParaRPr lang="pl-PL"/>
        </a:p>
      </dgm:t>
    </dgm:pt>
    <dgm:pt modelId="{51F979B2-E7A6-4A2A-955A-7C7B71D4BE00}" type="sibTrans" cxnId="{B2C42E8C-19F2-4D14-A272-7B5744AF8F88}">
      <dgm:prSet/>
      <dgm:spPr/>
      <dgm:t>
        <a:bodyPr/>
        <a:lstStyle/>
        <a:p>
          <a:endParaRPr lang="pl-PL"/>
        </a:p>
      </dgm:t>
    </dgm:pt>
    <dgm:pt modelId="{018498A4-1210-4B72-8FFD-3DC9AF5B3A3D}">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Wyjście z </a:t>
          </a:r>
          <a:r>
            <a:rPr lang="pl-PL" sz="2100" b="1" kern="1200" cap="none" spc="0" dirty="0" err="1">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komfortocenu</a:t>
          </a:r>
          <a:endPar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endParaRPr>
        </a:p>
      </dgm:t>
    </dgm:pt>
    <dgm:pt modelId="{9A9DC72B-88C4-4998-A1C6-BC2F6164C950}" type="parTrans" cxnId="{971FA58C-5EDF-49D2-9609-6C69BD765BEE}">
      <dgm:prSet/>
      <dgm:spPr/>
      <dgm:t>
        <a:bodyPr/>
        <a:lstStyle/>
        <a:p>
          <a:endParaRPr lang="pl-PL"/>
        </a:p>
      </dgm:t>
    </dgm:pt>
    <dgm:pt modelId="{2B2F906D-FEFF-4693-BCB6-3BACE9F267A8}" type="sibTrans" cxnId="{971FA58C-5EDF-49D2-9609-6C69BD765BEE}">
      <dgm:prSet/>
      <dgm:spPr/>
      <dgm:t>
        <a:bodyPr/>
        <a:lstStyle/>
        <a:p>
          <a:endParaRPr lang="pl-PL"/>
        </a:p>
      </dgm:t>
    </dgm:pt>
    <dgm:pt modelId="{0BB1C5B8-A0A3-4A96-9611-8FD5F8A3A3C4}">
      <dgm:prSet phldrT="[Tekst]"/>
      <dgm:spPr>
        <a:ln>
          <a:solidFill>
            <a:schemeClr val="tx1">
              <a:alpha val="90000"/>
            </a:schemeClr>
          </a:solidFill>
        </a:ln>
      </dgm:spPr>
      <dgm:t>
        <a:bodyPr/>
        <a:lstStyle/>
        <a:p>
          <a:pPr>
            <a:buFont typeface="Symbol" panose="05050102010706020507" pitchFamily="18" charset="2"/>
            <a:buNone/>
          </a:pPr>
          <a:endParaRPr lang="pl-PL" dirty="0">
            <a:latin typeface="PT Sans" panose="020B0503020203020204" pitchFamily="34" charset="-18"/>
          </a:endParaRPr>
        </a:p>
      </dgm:t>
    </dgm:pt>
    <dgm:pt modelId="{838734D6-A30F-432A-ACBD-4ECAE554E531}" type="parTrans" cxnId="{A4B98446-E784-4480-8B0A-1D47EDC9C9E0}">
      <dgm:prSet/>
      <dgm:spPr/>
      <dgm:t>
        <a:bodyPr/>
        <a:lstStyle/>
        <a:p>
          <a:endParaRPr lang="pl-PL"/>
        </a:p>
      </dgm:t>
    </dgm:pt>
    <dgm:pt modelId="{E1A6A34E-F96B-4154-AD74-05A948CFD415}" type="sibTrans" cxnId="{A4B98446-E784-4480-8B0A-1D47EDC9C9E0}">
      <dgm:prSet/>
      <dgm:spPr/>
      <dgm:t>
        <a:bodyPr/>
        <a:lstStyle/>
        <a:p>
          <a:endParaRPr lang="pl-PL"/>
        </a:p>
      </dgm:t>
    </dgm:pt>
    <dgm:pt modelId="{A861197A-D585-41AA-9238-F33647198AC9}">
      <dgm:prSet/>
      <dgm:spPr>
        <a:ln>
          <a:solidFill>
            <a:schemeClr val="tx1">
              <a:alpha val="90000"/>
            </a:schemeClr>
          </a:solidFill>
        </a:ln>
      </dgm:spPr>
      <dgm:t>
        <a:bodyPr/>
        <a:lstStyle/>
        <a:p>
          <a:pPr>
            <a:buFont typeface="Symbol" panose="05050102010706020507" pitchFamily="18" charset="2"/>
            <a:buChar char=""/>
          </a:pPr>
          <a:r>
            <a:rPr lang="pl-PL" dirty="0">
              <a:latin typeface="PT Sans" panose="020B0503020203020204" pitchFamily="34" charset="-18"/>
            </a:rPr>
            <a:t>Źródła </a:t>
          </a:r>
          <a:r>
            <a:rPr lang="pl-PL" dirty="0" err="1">
              <a:latin typeface="PT Sans" panose="020B0503020203020204" pitchFamily="34" charset="-18"/>
            </a:rPr>
            <a:t>komfortocenu</a:t>
          </a:r>
          <a:r>
            <a:rPr lang="pl-PL" dirty="0">
              <a:latin typeface="PT Sans" panose="020B0503020203020204" pitchFamily="34" charset="-18"/>
            </a:rPr>
            <a:t> i nowy język opisujący współczesny świat</a:t>
          </a:r>
        </a:p>
      </dgm:t>
    </dgm:pt>
    <dgm:pt modelId="{68E02448-8328-4EFC-BE28-D8D9173BDD96}" type="parTrans" cxnId="{9E692043-F634-4110-81D8-5537B1FC2038}">
      <dgm:prSet/>
      <dgm:spPr/>
      <dgm:t>
        <a:bodyPr/>
        <a:lstStyle/>
        <a:p>
          <a:endParaRPr lang="pl-PL"/>
        </a:p>
      </dgm:t>
    </dgm:pt>
    <dgm:pt modelId="{A89FBDFB-EBC6-4E38-9BC7-15858303B640}" type="sibTrans" cxnId="{9E692043-F634-4110-81D8-5537B1FC2038}">
      <dgm:prSet/>
      <dgm:spPr/>
      <dgm:t>
        <a:bodyPr/>
        <a:lstStyle/>
        <a:p>
          <a:endParaRPr lang="pl-PL"/>
        </a:p>
      </dgm:t>
    </dgm:pt>
    <dgm:pt modelId="{029D2D91-6330-4B2B-992C-A884E7943FC7}">
      <dgm:prSet/>
      <dgm:spPr/>
      <dgm:t>
        <a:bodyPr/>
        <a:lstStyle/>
        <a:p>
          <a:r>
            <a:rPr lang="pl-PL">
              <a:latin typeface="PT Sans" panose="020B0503020203020204" pitchFamily="34" charset="-18"/>
            </a:rPr>
            <a:t>Krytyczne myślenie w nauce.</a:t>
          </a:r>
          <a:endParaRPr lang="pl-PL" dirty="0">
            <a:latin typeface="PT Sans" panose="020B0503020203020204" pitchFamily="34" charset="-18"/>
          </a:endParaRPr>
        </a:p>
      </dgm:t>
    </dgm:pt>
    <dgm:pt modelId="{1BF38DB6-9866-4458-9108-B07DDE7D6F87}" type="parTrans" cxnId="{181E8C0F-7DB6-4094-862F-1F64D764FD27}">
      <dgm:prSet/>
      <dgm:spPr/>
      <dgm:t>
        <a:bodyPr/>
        <a:lstStyle/>
        <a:p>
          <a:endParaRPr lang="pl-PL"/>
        </a:p>
      </dgm:t>
    </dgm:pt>
    <dgm:pt modelId="{D6035452-16A5-46D9-816D-A7FA02BD0010}" type="sibTrans" cxnId="{181E8C0F-7DB6-4094-862F-1F64D764FD27}">
      <dgm:prSet/>
      <dgm:spPr/>
      <dgm:t>
        <a:bodyPr/>
        <a:lstStyle/>
        <a:p>
          <a:endParaRPr lang="pl-PL"/>
        </a:p>
      </dgm:t>
    </dgm:pt>
    <dgm:pt modelId="{FA6055D7-FEF8-4DC1-865C-348EB2B8B329}">
      <dgm:prSet/>
      <dgm:spPr/>
      <dgm:t>
        <a:bodyPr/>
        <a:lstStyle/>
        <a:p>
          <a:r>
            <a:rPr lang="pl-PL">
              <a:latin typeface="PT Sans" panose="020B0503020203020204" pitchFamily="34" charset="-18"/>
            </a:rPr>
            <a:t>Krytyczne myślenie w filozofii.</a:t>
          </a:r>
          <a:endParaRPr lang="pl-PL" dirty="0">
            <a:latin typeface="PT Sans" panose="020B0503020203020204" pitchFamily="34" charset="-18"/>
          </a:endParaRPr>
        </a:p>
      </dgm:t>
    </dgm:pt>
    <dgm:pt modelId="{33E4B3F0-520D-447D-993F-7BC27C83D7C2}" type="parTrans" cxnId="{500209F1-95CC-4F74-A6FF-8ABF42D009A5}">
      <dgm:prSet/>
      <dgm:spPr/>
      <dgm:t>
        <a:bodyPr/>
        <a:lstStyle/>
        <a:p>
          <a:endParaRPr lang="pl-PL"/>
        </a:p>
      </dgm:t>
    </dgm:pt>
    <dgm:pt modelId="{FB1BB5B2-3525-49CA-815F-01C93657A6EF}" type="sibTrans" cxnId="{500209F1-95CC-4F74-A6FF-8ABF42D009A5}">
      <dgm:prSet/>
      <dgm:spPr/>
      <dgm:t>
        <a:bodyPr/>
        <a:lstStyle/>
        <a:p>
          <a:endParaRPr lang="pl-PL"/>
        </a:p>
      </dgm:t>
    </dgm:pt>
    <dgm:pt modelId="{06CD23F0-7B68-44B1-BFD5-3FF10EC19479}">
      <dgm:prSet/>
      <dgm:spPr/>
      <dgm:t>
        <a:bodyPr/>
        <a:lstStyle/>
        <a:p>
          <a:r>
            <a:rPr lang="pl-PL">
              <a:latin typeface="PT Sans" panose="020B0503020203020204" pitchFamily="34" charset="-18"/>
            </a:rPr>
            <a:t>Krytyczne myślenie w retoryce.</a:t>
          </a:r>
          <a:endParaRPr lang="pl-PL" dirty="0">
            <a:latin typeface="PT Sans" panose="020B0503020203020204" pitchFamily="34" charset="-18"/>
          </a:endParaRPr>
        </a:p>
      </dgm:t>
    </dgm:pt>
    <dgm:pt modelId="{826CB8D5-8DA6-4C0C-9437-30A563E5369F}" type="parTrans" cxnId="{18188BB9-19EA-4132-AA68-38DFC330980C}">
      <dgm:prSet/>
      <dgm:spPr/>
      <dgm:t>
        <a:bodyPr/>
        <a:lstStyle/>
        <a:p>
          <a:endParaRPr lang="pl-PL"/>
        </a:p>
      </dgm:t>
    </dgm:pt>
    <dgm:pt modelId="{831925C5-1A53-40D9-8409-1EE0718E4D0C}" type="sibTrans" cxnId="{18188BB9-19EA-4132-AA68-38DFC330980C}">
      <dgm:prSet/>
      <dgm:spPr/>
      <dgm:t>
        <a:bodyPr/>
        <a:lstStyle/>
        <a:p>
          <a:endParaRPr lang="pl-PL"/>
        </a:p>
      </dgm:t>
    </dgm:pt>
    <dgm:pt modelId="{0BD76F6B-C1AD-4882-AA4A-3EA18BE84681}">
      <dgm:prSet/>
      <dgm:spPr/>
      <dgm:t>
        <a:bodyPr/>
        <a:lstStyle/>
        <a:p>
          <a:r>
            <a:rPr lang="pl-PL" dirty="0">
              <a:latin typeface="PT Sans" panose="020B0503020203020204" pitchFamily="34" charset="-18"/>
            </a:rPr>
            <a:t>Krytyczne myślenie w prawie.</a:t>
          </a:r>
        </a:p>
      </dgm:t>
    </dgm:pt>
    <dgm:pt modelId="{910F6E43-CF0D-4A51-9542-F8D3639B1FC4}" type="parTrans" cxnId="{5173BAC8-E94F-43B2-96BC-815029A3055C}">
      <dgm:prSet/>
      <dgm:spPr/>
      <dgm:t>
        <a:bodyPr/>
        <a:lstStyle/>
        <a:p>
          <a:endParaRPr lang="pl-PL"/>
        </a:p>
      </dgm:t>
    </dgm:pt>
    <dgm:pt modelId="{A655005D-018A-4530-B491-DD71896847A3}" type="sibTrans" cxnId="{5173BAC8-E94F-43B2-96BC-815029A3055C}">
      <dgm:prSet/>
      <dgm:spPr/>
      <dgm:t>
        <a:bodyPr/>
        <a:lstStyle/>
        <a:p>
          <a:endParaRPr lang="pl-PL"/>
        </a:p>
      </dgm:t>
    </dgm:pt>
    <dgm:pt modelId="{988BFDF3-4158-4203-BCF8-80668ACCF634}">
      <dgm:prSet/>
      <dgm:spPr/>
      <dgm:t>
        <a:bodyPr/>
        <a:lstStyle/>
        <a:p>
          <a:r>
            <a:rPr lang="pl-PL">
              <a:latin typeface="PT Sans" panose="020B0503020203020204" pitchFamily="34" charset="-18"/>
            </a:rPr>
            <a:t>Krytyczne myślenie w życiu codziennym.</a:t>
          </a:r>
          <a:endParaRPr lang="pl-PL" dirty="0">
            <a:latin typeface="PT Sans" panose="020B0503020203020204" pitchFamily="34" charset="-18"/>
          </a:endParaRPr>
        </a:p>
      </dgm:t>
    </dgm:pt>
    <dgm:pt modelId="{9B94ED9E-3B78-41C9-BBA0-2CFC47A09234}" type="parTrans" cxnId="{7B076FA0-04E1-4091-8198-E9D86ADD182F}">
      <dgm:prSet/>
      <dgm:spPr/>
      <dgm:t>
        <a:bodyPr/>
        <a:lstStyle/>
        <a:p>
          <a:endParaRPr lang="pl-PL"/>
        </a:p>
      </dgm:t>
    </dgm:pt>
    <dgm:pt modelId="{3A4E3820-D767-4D76-9FF4-F3E9ABF4E184}" type="sibTrans" cxnId="{7B076FA0-04E1-4091-8198-E9D86ADD182F}">
      <dgm:prSet/>
      <dgm:spPr/>
      <dgm:t>
        <a:bodyPr/>
        <a:lstStyle/>
        <a:p>
          <a:endParaRPr lang="pl-PL"/>
        </a:p>
      </dgm:t>
    </dgm:pt>
    <dgm:pt modelId="{0E016825-E13C-41FA-B7A6-6292B8F42D9C}">
      <dgm:prSet/>
      <dgm:spPr/>
      <dgm:t>
        <a:bodyPr/>
        <a:lstStyle/>
        <a:p>
          <a:r>
            <a:rPr lang="pl-PL">
              <a:latin typeface="PT Sans" panose="020B0503020203020204" pitchFamily="34" charset="-18"/>
            </a:rPr>
            <a:t>Myślenie krytyczne wobec faktów.</a:t>
          </a:r>
          <a:endParaRPr lang="pl-PL" dirty="0">
            <a:latin typeface="PT Sans" panose="020B0503020203020204" pitchFamily="34" charset="-18"/>
          </a:endParaRPr>
        </a:p>
      </dgm:t>
    </dgm:pt>
    <dgm:pt modelId="{9E653C9F-37ED-46DE-851E-C5B0CE9A4382}" type="parTrans" cxnId="{7A43DF4D-4C30-4FCC-9386-298A7C7B3222}">
      <dgm:prSet/>
      <dgm:spPr/>
      <dgm:t>
        <a:bodyPr/>
        <a:lstStyle/>
        <a:p>
          <a:endParaRPr lang="pl-PL"/>
        </a:p>
      </dgm:t>
    </dgm:pt>
    <dgm:pt modelId="{D7635B7F-FB49-4BEF-AF96-4603A1D33FBD}" type="sibTrans" cxnId="{7A43DF4D-4C30-4FCC-9386-298A7C7B3222}">
      <dgm:prSet/>
      <dgm:spPr/>
      <dgm:t>
        <a:bodyPr/>
        <a:lstStyle/>
        <a:p>
          <a:endParaRPr lang="pl-PL"/>
        </a:p>
      </dgm:t>
    </dgm:pt>
    <dgm:pt modelId="{2CCEBC7D-7507-4F44-BA2B-7B04AFBA71EA}">
      <dgm:prSet/>
      <dgm:spPr/>
      <dgm:t>
        <a:bodyPr/>
        <a:lstStyle/>
        <a:p>
          <a:r>
            <a:rPr lang="pl-PL">
              <a:latin typeface="PT Sans" panose="020B0503020203020204" pitchFamily="34" charset="-18"/>
            </a:rPr>
            <a:t>Myślenie krytyczne wobec teorii.</a:t>
          </a:r>
          <a:endParaRPr lang="pl-PL" dirty="0">
            <a:latin typeface="PT Sans" panose="020B0503020203020204" pitchFamily="34" charset="-18"/>
          </a:endParaRPr>
        </a:p>
      </dgm:t>
    </dgm:pt>
    <dgm:pt modelId="{E312735B-B2B5-4316-99C3-E762022A6C25}" type="parTrans" cxnId="{E2E16BBA-EBB1-477F-AABB-165731798E92}">
      <dgm:prSet/>
      <dgm:spPr/>
      <dgm:t>
        <a:bodyPr/>
        <a:lstStyle/>
        <a:p>
          <a:endParaRPr lang="pl-PL"/>
        </a:p>
      </dgm:t>
    </dgm:pt>
    <dgm:pt modelId="{919D90C4-85D1-4AC8-BCFD-7410E53C91B9}" type="sibTrans" cxnId="{E2E16BBA-EBB1-477F-AABB-165731798E92}">
      <dgm:prSet/>
      <dgm:spPr/>
      <dgm:t>
        <a:bodyPr/>
        <a:lstStyle/>
        <a:p>
          <a:endParaRPr lang="pl-PL"/>
        </a:p>
      </dgm:t>
    </dgm:pt>
    <dgm:pt modelId="{436095FE-9B53-434E-AEA2-21F54C62536C}">
      <dgm:prSet/>
      <dgm:spPr/>
      <dgm:t>
        <a:bodyPr/>
        <a:lstStyle/>
        <a:p>
          <a:r>
            <a:rPr lang="pl-PL">
              <a:latin typeface="PT Sans" panose="020B0503020203020204" pitchFamily="34" charset="-18"/>
            </a:rPr>
            <a:t>Myślenie krytyczne wobec (</a:t>
          </a:r>
          <a:r>
            <a:rPr lang="pl-PL" i="1">
              <a:latin typeface="PT Sans" panose="020B0503020203020204" pitchFamily="34" charset="-18"/>
            </a:rPr>
            <a:t>fake</a:t>
          </a:r>
          <a:r>
            <a:rPr lang="pl-PL">
              <a:latin typeface="PT Sans" panose="020B0503020203020204" pitchFamily="34" charset="-18"/>
            </a:rPr>
            <a:t>)newsów.</a:t>
          </a:r>
          <a:endParaRPr lang="pl-PL" dirty="0">
            <a:latin typeface="PT Sans" panose="020B0503020203020204" pitchFamily="34" charset="-18"/>
          </a:endParaRPr>
        </a:p>
      </dgm:t>
    </dgm:pt>
    <dgm:pt modelId="{2651CC45-3207-45A4-ABD8-B046CC68BDF0}" type="parTrans" cxnId="{F8C50D83-78F7-40CF-A126-2E2F2B8CD8DB}">
      <dgm:prSet/>
      <dgm:spPr/>
      <dgm:t>
        <a:bodyPr/>
        <a:lstStyle/>
        <a:p>
          <a:endParaRPr lang="pl-PL"/>
        </a:p>
      </dgm:t>
    </dgm:pt>
    <dgm:pt modelId="{9B7F42D3-5570-4E56-A38D-B6351F22481E}" type="sibTrans" cxnId="{F8C50D83-78F7-40CF-A126-2E2F2B8CD8DB}">
      <dgm:prSet/>
      <dgm:spPr/>
      <dgm:t>
        <a:bodyPr/>
        <a:lstStyle/>
        <a:p>
          <a:endParaRPr lang="pl-PL"/>
        </a:p>
      </dgm:t>
    </dgm:pt>
    <dgm:pt modelId="{1A454284-61E5-4FBC-B5CA-19DB6E6C7AC3}">
      <dgm:prSet/>
      <dgm:spPr/>
      <dgm:t>
        <a:bodyPr/>
        <a:lstStyle/>
        <a:p>
          <a:r>
            <a:rPr lang="pl-PL" dirty="0">
              <a:latin typeface="PT Sans" panose="020B0503020203020204" pitchFamily="34" charset="-18"/>
            </a:rPr>
            <a:t>Myślenie krytyczne wobec siebie (autokrytycyzm). </a:t>
          </a:r>
        </a:p>
      </dgm:t>
    </dgm:pt>
    <dgm:pt modelId="{40ED2173-C560-4827-BF6F-02A29BDE5D22}" type="parTrans" cxnId="{2C8551ED-CEF0-44AA-8850-00C328FB9F06}">
      <dgm:prSet/>
      <dgm:spPr/>
      <dgm:t>
        <a:bodyPr/>
        <a:lstStyle/>
        <a:p>
          <a:endParaRPr lang="pl-PL"/>
        </a:p>
      </dgm:t>
    </dgm:pt>
    <dgm:pt modelId="{43F74379-B33B-4854-96D4-FBE09352CA16}" type="sibTrans" cxnId="{2C8551ED-CEF0-44AA-8850-00C328FB9F06}">
      <dgm:prSet/>
      <dgm:spPr/>
      <dgm:t>
        <a:bodyPr/>
        <a:lstStyle/>
        <a:p>
          <a:endParaRPr lang="pl-PL"/>
        </a:p>
      </dgm:t>
    </dgm:pt>
    <dgm:pt modelId="{47BB3896-1DDC-45C5-AEEA-83167A6F60FC}">
      <dgm:prSet/>
      <dgm:spPr>
        <a:ln>
          <a:solidFill>
            <a:schemeClr val="tx1">
              <a:alpha val="90000"/>
            </a:schemeClr>
          </a:solidFill>
        </a:ln>
      </dgm:spPr>
      <dgm:t>
        <a:bodyPr/>
        <a:lstStyle/>
        <a:p>
          <a:pPr>
            <a:buFont typeface="Symbol" panose="05050102010706020507" pitchFamily="18" charset="2"/>
            <a:buChar char=""/>
          </a:pPr>
          <a:r>
            <a:rPr lang="pl-PL">
              <a:latin typeface="PT Sans" panose="020B0503020203020204" pitchFamily="34" charset="-18"/>
            </a:rPr>
            <a:t>Gospodarka przyszłości – odwrót od kapitałocenu</a:t>
          </a:r>
          <a:endParaRPr lang="pl-PL" dirty="0">
            <a:latin typeface="PT Sans" panose="020B0503020203020204" pitchFamily="34" charset="-18"/>
          </a:endParaRPr>
        </a:p>
      </dgm:t>
    </dgm:pt>
    <dgm:pt modelId="{66BFC402-C3AF-43AA-9650-334E23F78CC0}" type="parTrans" cxnId="{92E0550B-8F67-429D-8DB5-5725157EC657}">
      <dgm:prSet/>
      <dgm:spPr/>
      <dgm:t>
        <a:bodyPr/>
        <a:lstStyle/>
        <a:p>
          <a:endParaRPr lang="pl-PL"/>
        </a:p>
      </dgm:t>
    </dgm:pt>
    <dgm:pt modelId="{411B1376-1C7E-4ACC-87C0-C04FA343A7A1}" type="sibTrans" cxnId="{92E0550B-8F67-429D-8DB5-5725157EC657}">
      <dgm:prSet/>
      <dgm:spPr/>
      <dgm:t>
        <a:bodyPr/>
        <a:lstStyle/>
        <a:p>
          <a:endParaRPr lang="pl-PL"/>
        </a:p>
      </dgm:t>
    </dgm:pt>
    <dgm:pt modelId="{8773CC6D-9ABA-49C7-95C2-C833CA765447}">
      <dgm:prSet/>
      <dgm:spPr>
        <a:ln>
          <a:solidFill>
            <a:schemeClr val="tx1">
              <a:alpha val="90000"/>
            </a:schemeClr>
          </a:solidFill>
        </a:ln>
      </dgm:spPr>
      <dgm:t>
        <a:bodyPr/>
        <a:lstStyle/>
        <a:p>
          <a:pPr>
            <a:buFont typeface="Symbol" panose="05050102010706020507" pitchFamily="18" charset="2"/>
            <a:buChar char=""/>
          </a:pPr>
          <a:r>
            <a:rPr lang="pl-PL">
              <a:latin typeface="PT Sans" panose="020B0503020203020204" pitchFamily="34" charset="-18"/>
            </a:rPr>
            <a:t>Nowe źródła optymizmu – w sztuce marzenia stają się rzeczywistością</a:t>
          </a:r>
          <a:endParaRPr lang="pl-PL" dirty="0">
            <a:latin typeface="PT Sans" panose="020B0503020203020204" pitchFamily="34" charset="-18"/>
          </a:endParaRPr>
        </a:p>
      </dgm:t>
    </dgm:pt>
    <dgm:pt modelId="{A97EC71E-7995-4A28-B232-9E165B135B20}" type="parTrans" cxnId="{7C6F864A-F2D4-4959-BF86-BB3EAEBA174E}">
      <dgm:prSet/>
      <dgm:spPr/>
      <dgm:t>
        <a:bodyPr/>
        <a:lstStyle/>
        <a:p>
          <a:endParaRPr lang="pl-PL"/>
        </a:p>
      </dgm:t>
    </dgm:pt>
    <dgm:pt modelId="{AA1A5C3B-6BE5-4578-B6DF-8AAD00DAF984}" type="sibTrans" cxnId="{7C6F864A-F2D4-4959-BF86-BB3EAEBA174E}">
      <dgm:prSet/>
      <dgm:spPr/>
      <dgm:t>
        <a:bodyPr/>
        <a:lstStyle/>
        <a:p>
          <a:endParaRPr lang="pl-PL"/>
        </a:p>
      </dgm:t>
    </dgm:pt>
    <dgm:pt modelId="{C8C99A68-7D65-4F27-A2D2-5892008D997D}">
      <dgm:prSet/>
      <dgm:spPr>
        <a:ln>
          <a:solidFill>
            <a:schemeClr val="tx1">
              <a:alpha val="90000"/>
            </a:schemeClr>
          </a:solidFill>
        </a:ln>
      </dgm:spPr>
      <dgm:t>
        <a:bodyPr/>
        <a:lstStyle/>
        <a:p>
          <a:pPr>
            <a:buFont typeface="Symbol" panose="05050102010706020507" pitchFamily="18" charset="2"/>
            <a:buChar char=""/>
          </a:pPr>
          <a:r>
            <a:rPr lang="pl-PL">
              <a:latin typeface="PT Sans" panose="020B0503020203020204" pitchFamily="34" charset="-18"/>
            </a:rPr>
            <a:t>Kryzysy i niedobory, które nas już nie opuszczą</a:t>
          </a:r>
          <a:endParaRPr lang="pl-PL" dirty="0">
            <a:latin typeface="PT Sans" panose="020B0503020203020204" pitchFamily="34" charset="-18"/>
          </a:endParaRPr>
        </a:p>
      </dgm:t>
    </dgm:pt>
    <dgm:pt modelId="{65B3312C-ED15-4A94-BE9D-A6C7A3328119}" type="parTrans" cxnId="{69B7FEEC-0564-43BC-8472-8383DB49023D}">
      <dgm:prSet/>
      <dgm:spPr/>
      <dgm:t>
        <a:bodyPr/>
        <a:lstStyle/>
        <a:p>
          <a:endParaRPr lang="pl-PL"/>
        </a:p>
      </dgm:t>
    </dgm:pt>
    <dgm:pt modelId="{A02A90CD-1A94-4EE5-9BBC-578347E69B97}" type="sibTrans" cxnId="{69B7FEEC-0564-43BC-8472-8383DB49023D}">
      <dgm:prSet/>
      <dgm:spPr/>
      <dgm:t>
        <a:bodyPr/>
        <a:lstStyle/>
        <a:p>
          <a:endParaRPr lang="pl-PL"/>
        </a:p>
      </dgm:t>
    </dgm:pt>
    <dgm:pt modelId="{3D5E150B-EECE-43BF-829F-F24935C04AC7}">
      <dgm:prSet/>
      <dgm:spPr>
        <a:ln>
          <a:solidFill>
            <a:schemeClr val="tx1">
              <a:alpha val="90000"/>
            </a:schemeClr>
          </a:solidFill>
        </a:ln>
      </dgm:spPr>
      <dgm:t>
        <a:bodyPr/>
        <a:lstStyle/>
        <a:p>
          <a:pPr>
            <a:buFont typeface="Symbol" panose="05050102010706020507" pitchFamily="18" charset="2"/>
            <a:buChar char=""/>
          </a:pPr>
          <a:r>
            <a:rPr lang="pl-PL" dirty="0">
              <a:latin typeface="PT Sans" panose="020B0503020203020204" pitchFamily="34" charset="-18"/>
            </a:rPr>
            <a:t>Kultura jako źródło nowatorskich modeli działania w stronę odbudowywania zaufania, wyobraźni i współpracy.</a:t>
          </a:r>
        </a:p>
      </dgm:t>
    </dgm:pt>
    <dgm:pt modelId="{1CDD0B43-9B6E-4D36-99C7-7BE276561A4B}" type="parTrans" cxnId="{A4A90BD3-A3B1-47D5-8F61-6EC046A5E662}">
      <dgm:prSet/>
      <dgm:spPr/>
      <dgm:t>
        <a:bodyPr/>
        <a:lstStyle/>
        <a:p>
          <a:endParaRPr lang="pl-PL"/>
        </a:p>
      </dgm:t>
    </dgm:pt>
    <dgm:pt modelId="{3B0F1A39-2CBA-43AC-BC18-3912153B91A8}" type="sibTrans" cxnId="{A4A90BD3-A3B1-47D5-8F61-6EC046A5E662}">
      <dgm:prSet/>
      <dgm:spPr/>
      <dgm:t>
        <a:bodyPr/>
        <a:lstStyle/>
        <a:p>
          <a:endParaRPr lang="pl-PL"/>
        </a:p>
      </dgm:t>
    </dgm:pt>
    <dgm:pt modelId="{F4E702BF-14B7-4F28-B33F-F2E420BB84BD}">
      <dgm:prSet/>
      <dgm:spPr>
        <a:ln>
          <a:solidFill>
            <a:schemeClr val="tx1">
              <a:alpha val="90000"/>
            </a:schemeClr>
          </a:solidFill>
        </a:ln>
      </dgm:spPr>
      <dgm:t>
        <a:bodyPr/>
        <a:lstStyle/>
        <a:p>
          <a:pPr>
            <a:buFont typeface="Symbol" panose="05050102010706020507" pitchFamily="18" charset="2"/>
            <a:buNone/>
          </a:pPr>
          <a:endParaRPr lang="pl-PL" dirty="0">
            <a:latin typeface="PT Sans" panose="020B0503020203020204" pitchFamily="34" charset="-18"/>
          </a:endParaRPr>
        </a:p>
      </dgm:t>
    </dgm:pt>
    <dgm:pt modelId="{9B21245D-D14F-447D-8870-F0490513B4C4}" type="parTrans" cxnId="{925D7AB3-EEE6-42F6-A3A2-6BAFDCA61866}">
      <dgm:prSet/>
      <dgm:spPr/>
      <dgm:t>
        <a:bodyPr/>
        <a:lstStyle/>
        <a:p>
          <a:endParaRPr lang="pl-PL"/>
        </a:p>
      </dgm:t>
    </dgm:pt>
    <dgm:pt modelId="{1217B4F8-30BE-4EC6-9266-791FFB6665C5}" type="sibTrans" cxnId="{925D7AB3-EEE6-42F6-A3A2-6BAFDCA61866}">
      <dgm:prSet/>
      <dgm:spPr/>
      <dgm:t>
        <a:bodyPr/>
        <a:lstStyle/>
        <a:p>
          <a:endParaRPr lang="pl-PL"/>
        </a:p>
      </dgm:t>
    </dgm:pt>
    <dgm:pt modelId="{FA0A6DEF-82E0-4C0F-A8D7-721646A5A2C7}" type="pres">
      <dgm:prSet presAssocID="{39E16095-04CB-4988-8E9B-4F7DD8A4DBDC}" presName="Name0" presStyleCnt="0">
        <dgm:presLayoutVars>
          <dgm:dir/>
          <dgm:animLvl val="lvl"/>
          <dgm:resizeHandles val="exact"/>
        </dgm:presLayoutVars>
      </dgm:prSet>
      <dgm:spPr/>
    </dgm:pt>
    <dgm:pt modelId="{AA881084-8E1A-46BE-86F1-70FC79E9FEB5}" type="pres">
      <dgm:prSet presAssocID="{9EC0377C-CCC8-46F8-A48E-7B4D39C8FED4}" presName="composite" presStyleCnt="0"/>
      <dgm:spPr/>
    </dgm:pt>
    <dgm:pt modelId="{DC6E3653-DD66-4941-AEBD-3EC86A9FC5DC}" type="pres">
      <dgm:prSet presAssocID="{9EC0377C-CCC8-46F8-A48E-7B4D39C8FED4}" presName="parTx" presStyleLbl="alignNode1" presStyleIdx="0" presStyleCnt="2" custLinFactNeighborX="-5461" custLinFactNeighborY="-51884">
        <dgm:presLayoutVars>
          <dgm:chMax val="0"/>
          <dgm:chPref val="0"/>
          <dgm:bulletEnabled val="1"/>
        </dgm:presLayoutVars>
      </dgm:prSet>
      <dgm:spPr/>
    </dgm:pt>
    <dgm:pt modelId="{C4B8DFB9-4FAA-4B9E-8BB3-A284C291A3A9}" type="pres">
      <dgm:prSet presAssocID="{9EC0377C-CCC8-46F8-A48E-7B4D39C8FED4}" presName="desTx" presStyleLbl="alignAccFollowNode1" presStyleIdx="0" presStyleCnt="2" custLinFactNeighborX="467" custLinFactNeighborY="-201">
        <dgm:presLayoutVars>
          <dgm:bulletEnabled val="1"/>
        </dgm:presLayoutVars>
      </dgm:prSet>
      <dgm:spPr/>
    </dgm:pt>
    <dgm:pt modelId="{6959C3C6-AC4A-4437-A3C0-845989170CC3}" type="pres">
      <dgm:prSet presAssocID="{2C28F8BE-455F-4B7F-87E0-E63BEBBECBDD}" presName="space" presStyleCnt="0"/>
      <dgm:spPr/>
    </dgm:pt>
    <dgm:pt modelId="{E0CD7759-1A1F-4781-8F97-BEAD2BA7269F}" type="pres">
      <dgm:prSet presAssocID="{018498A4-1210-4B72-8FFD-3DC9AF5B3A3D}" presName="composite" presStyleCnt="0"/>
      <dgm:spPr/>
    </dgm:pt>
    <dgm:pt modelId="{235020F5-25F7-4109-923D-C02ABB70A605}" type="pres">
      <dgm:prSet presAssocID="{018498A4-1210-4B72-8FFD-3DC9AF5B3A3D}" presName="parTx" presStyleLbl="alignNode1" presStyleIdx="1" presStyleCnt="2" custLinFactNeighborX="1216" custLinFactNeighborY="-22548">
        <dgm:presLayoutVars>
          <dgm:chMax val="0"/>
          <dgm:chPref val="0"/>
          <dgm:bulletEnabled val="1"/>
        </dgm:presLayoutVars>
      </dgm:prSet>
      <dgm:spPr/>
    </dgm:pt>
    <dgm:pt modelId="{96F1E194-A797-44C8-BF93-9F89868EE181}" type="pres">
      <dgm:prSet presAssocID="{018498A4-1210-4B72-8FFD-3DC9AF5B3A3D}" presName="desTx" presStyleLbl="alignAccFollowNode1" presStyleIdx="1" presStyleCnt="2">
        <dgm:presLayoutVars>
          <dgm:bulletEnabled val="1"/>
        </dgm:presLayoutVars>
      </dgm:prSet>
      <dgm:spPr/>
    </dgm:pt>
  </dgm:ptLst>
  <dgm:cxnLst>
    <dgm:cxn modelId="{B19B6907-CB28-4AB6-9247-81F9B7614D57}" type="presOf" srcId="{436095FE-9B53-434E-AEA2-21F54C62536C}" destId="{C4B8DFB9-4FAA-4B9E-8BB3-A284C291A3A9}" srcOrd="0" destOrd="8" presId="urn:microsoft.com/office/officeart/2005/8/layout/hList1"/>
    <dgm:cxn modelId="{41C25207-9E4E-4DE8-801A-6F9F3E504A73}" type="presOf" srcId="{F4E702BF-14B7-4F28-B33F-F2E420BB84BD}" destId="{96F1E194-A797-44C8-BF93-9F89868EE181}" srcOrd="0" destOrd="6" presId="urn:microsoft.com/office/officeart/2005/8/layout/hList1"/>
    <dgm:cxn modelId="{92E0550B-8F67-429D-8DB5-5725157EC657}" srcId="{018498A4-1210-4B72-8FFD-3DC9AF5B3A3D}" destId="{47BB3896-1DDC-45C5-AEEA-83167A6F60FC}" srcOrd="2" destOrd="0" parTransId="{66BFC402-C3AF-43AA-9650-334E23F78CC0}" sibTransId="{411B1376-1C7E-4ACC-87C0-C04FA343A7A1}"/>
    <dgm:cxn modelId="{181E8C0F-7DB6-4094-862F-1F64D764FD27}" srcId="{9EC0377C-CCC8-46F8-A48E-7B4D39C8FED4}" destId="{029D2D91-6330-4B2B-992C-A884E7943FC7}" srcOrd="1" destOrd="0" parTransId="{1BF38DB6-9866-4458-9108-B07DDE7D6F87}" sibTransId="{D6035452-16A5-46D9-816D-A7FA02BD0010}"/>
    <dgm:cxn modelId="{FD945D1B-9DF9-4AA3-833B-5464CACC3858}" type="presOf" srcId="{0E016825-E13C-41FA-B7A6-6292B8F42D9C}" destId="{C4B8DFB9-4FAA-4B9E-8BB3-A284C291A3A9}" srcOrd="0" destOrd="6" presId="urn:microsoft.com/office/officeart/2005/8/layout/hList1"/>
    <dgm:cxn modelId="{413BE327-00C1-4A06-9D89-57AA0DB8AB1E}" type="presOf" srcId="{06CD23F0-7B68-44B1-BFD5-3FF10EC19479}" destId="{C4B8DFB9-4FAA-4B9E-8BB3-A284C291A3A9}" srcOrd="0" destOrd="3" presId="urn:microsoft.com/office/officeart/2005/8/layout/hList1"/>
    <dgm:cxn modelId="{F402C433-4439-4DA1-9B29-F47B41E62C03}" srcId="{39E16095-04CB-4988-8E9B-4F7DD8A4DBDC}" destId="{9EC0377C-CCC8-46F8-A48E-7B4D39C8FED4}" srcOrd="0" destOrd="0" parTransId="{BBAB40A0-B564-4740-B1C0-7BC4081A9EE4}" sibTransId="{2C28F8BE-455F-4B7F-87E0-E63BEBBECBDD}"/>
    <dgm:cxn modelId="{9E1A295B-B4F4-457D-8744-501C8A8C5419}" type="presOf" srcId="{AFC2D778-B8A5-47C6-A528-A31CD9DC6C80}" destId="{C4B8DFB9-4FAA-4B9E-8BB3-A284C291A3A9}" srcOrd="0" destOrd="0" presId="urn:microsoft.com/office/officeart/2005/8/layout/hList1"/>
    <dgm:cxn modelId="{3306ED61-48A3-4C23-A524-BD4C945975B4}" type="presOf" srcId="{0BD76F6B-C1AD-4882-AA4A-3EA18BE84681}" destId="{C4B8DFB9-4FAA-4B9E-8BB3-A284C291A3A9}" srcOrd="0" destOrd="4" presId="urn:microsoft.com/office/officeart/2005/8/layout/hList1"/>
    <dgm:cxn modelId="{9E692043-F634-4110-81D8-5537B1FC2038}" srcId="{018498A4-1210-4B72-8FFD-3DC9AF5B3A3D}" destId="{A861197A-D585-41AA-9238-F33647198AC9}" srcOrd="1" destOrd="0" parTransId="{68E02448-8328-4EFC-BE28-D8D9173BDD96}" sibTransId="{A89FBDFB-EBC6-4E38-9BC7-15858303B640}"/>
    <dgm:cxn modelId="{40219164-2D8F-439D-B396-B36469C89E7D}" type="presOf" srcId="{8773CC6D-9ABA-49C7-95C2-C833CA765447}" destId="{96F1E194-A797-44C8-BF93-9F89868EE181}" srcOrd="0" destOrd="3" presId="urn:microsoft.com/office/officeart/2005/8/layout/hList1"/>
    <dgm:cxn modelId="{6AA5D445-C696-4E82-85A6-80A3C2712C3D}" type="presOf" srcId="{988BFDF3-4158-4203-BCF8-80668ACCF634}" destId="{C4B8DFB9-4FAA-4B9E-8BB3-A284C291A3A9}" srcOrd="0" destOrd="5" presId="urn:microsoft.com/office/officeart/2005/8/layout/hList1"/>
    <dgm:cxn modelId="{D5957666-16B9-4E53-9579-59511B98349E}" type="presOf" srcId="{9EC0377C-CCC8-46F8-A48E-7B4D39C8FED4}" destId="{DC6E3653-DD66-4941-AEBD-3EC86A9FC5DC}" srcOrd="0" destOrd="0" presId="urn:microsoft.com/office/officeart/2005/8/layout/hList1"/>
    <dgm:cxn modelId="{A4B98446-E784-4480-8B0A-1D47EDC9C9E0}" srcId="{018498A4-1210-4B72-8FFD-3DC9AF5B3A3D}" destId="{0BB1C5B8-A0A3-4A96-9611-8FD5F8A3A3C4}" srcOrd="0" destOrd="0" parTransId="{838734D6-A30F-432A-ACBD-4ECAE554E531}" sibTransId="{E1A6A34E-F96B-4154-AD74-05A948CFD415}"/>
    <dgm:cxn modelId="{AC14796A-F9A4-4505-A962-193AE265BDF3}" type="presOf" srcId="{0BB1C5B8-A0A3-4A96-9611-8FD5F8A3A3C4}" destId="{96F1E194-A797-44C8-BF93-9F89868EE181}" srcOrd="0" destOrd="0" presId="urn:microsoft.com/office/officeart/2005/8/layout/hList1"/>
    <dgm:cxn modelId="{7C6F864A-F2D4-4959-BF86-BB3EAEBA174E}" srcId="{018498A4-1210-4B72-8FFD-3DC9AF5B3A3D}" destId="{8773CC6D-9ABA-49C7-95C2-C833CA765447}" srcOrd="3" destOrd="0" parTransId="{A97EC71E-7995-4A28-B232-9E165B135B20}" sibTransId="{AA1A5C3B-6BE5-4578-B6DF-8AAD00DAF984}"/>
    <dgm:cxn modelId="{7A43DF4D-4C30-4FCC-9386-298A7C7B3222}" srcId="{9EC0377C-CCC8-46F8-A48E-7B4D39C8FED4}" destId="{0E016825-E13C-41FA-B7A6-6292B8F42D9C}" srcOrd="6" destOrd="0" parTransId="{9E653C9F-37ED-46DE-851E-C5B0CE9A4382}" sibTransId="{D7635B7F-FB49-4BEF-AF96-4603A1D33FBD}"/>
    <dgm:cxn modelId="{61DDF04D-FE8F-4D97-A7EB-9C24A25D3887}" type="presOf" srcId="{47BB3896-1DDC-45C5-AEEA-83167A6F60FC}" destId="{96F1E194-A797-44C8-BF93-9F89868EE181}" srcOrd="0" destOrd="2" presId="urn:microsoft.com/office/officeart/2005/8/layout/hList1"/>
    <dgm:cxn modelId="{848C664F-2D6C-40E3-8F84-1B46CA04E4D4}" type="presOf" srcId="{39E16095-04CB-4988-8E9B-4F7DD8A4DBDC}" destId="{FA0A6DEF-82E0-4C0F-A8D7-721646A5A2C7}" srcOrd="0" destOrd="0" presId="urn:microsoft.com/office/officeart/2005/8/layout/hList1"/>
    <dgm:cxn modelId="{7876DE7F-203B-4B37-98ED-7F963C52EF73}" type="presOf" srcId="{2CCEBC7D-7507-4F44-BA2B-7B04AFBA71EA}" destId="{C4B8DFB9-4FAA-4B9E-8BB3-A284C291A3A9}" srcOrd="0" destOrd="7" presId="urn:microsoft.com/office/officeart/2005/8/layout/hList1"/>
    <dgm:cxn modelId="{F8C50D83-78F7-40CF-A126-2E2F2B8CD8DB}" srcId="{9EC0377C-CCC8-46F8-A48E-7B4D39C8FED4}" destId="{436095FE-9B53-434E-AEA2-21F54C62536C}" srcOrd="8" destOrd="0" parTransId="{2651CC45-3207-45A4-ABD8-B046CC68BDF0}" sibTransId="{9B7F42D3-5570-4E56-A38D-B6351F22481E}"/>
    <dgm:cxn modelId="{B2C42E8C-19F2-4D14-A272-7B5744AF8F88}" srcId="{9EC0377C-CCC8-46F8-A48E-7B4D39C8FED4}" destId="{AFC2D778-B8A5-47C6-A528-A31CD9DC6C80}" srcOrd="0" destOrd="0" parTransId="{5E158E9F-2A68-446F-B215-C418B1CD2509}" sibTransId="{51F979B2-E7A6-4A2A-955A-7C7B71D4BE00}"/>
    <dgm:cxn modelId="{971FA58C-5EDF-49D2-9609-6C69BD765BEE}" srcId="{39E16095-04CB-4988-8E9B-4F7DD8A4DBDC}" destId="{018498A4-1210-4B72-8FFD-3DC9AF5B3A3D}" srcOrd="1" destOrd="0" parTransId="{9A9DC72B-88C4-4998-A1C6-BC2F6164C950}" sibTransId="{2B2F906D-FEFF-4693-BCB6-3BACE9F267A8}"/>
    <dgm:cxn modelId="{7B076FA0-04E1-4091-8198-E9D86ADD182F}" srcId="{9EC0377C-CCC8-46F8-A48E-7B4D39C8FED4}" destId="{988BFDF3-4158-4203-BCF8-80668ACCF634}" srcOrd="5" destOrd="0" parTransId="{9B94ED9E-3B78-41C9-BBA0-2CFC47A09234}" sibTransId="{3A4E3820-D767-4D76-9FF4-F3E9ABF4E184}"/>
    <dgm:cxn modelId="{0532F9A4-0925-4158-BE53-DBE493144D34}" type="presOf" srcId="{3D5E150B-EECE-43BF-829F-F24935C04AC7}" destId="{96F1E194-A797-44C8-BF93-9F89868EE181}" srcOrd="0" destOrd="5" presId="urn:microsoft.com/office/officeart/2005/8/layout/hList1"/>
    <dgm:cxn modelId="{925D7AB3-EEE6-42F6-A3A2-6BAFDCA61866}" srcId="{018498A4-1210-4B72-8FFD-3DC9AF5B3A3D}" destId="{F4E702BF-14B7-4F28-B33F-F2E420BB84BD}" srcOrd="6" destOrd="0" parTransId="{9B21245D-D14F-447D-8870-F0490513B4C4}" sibTransId="{1217B4F8-30BE-4EC6-9266-791FFB6665C5}"/>
    <dgm:cxn modelId="{18188BB9-19EA-4132-AA68-38DFC330980C}" srcId="{9EC0377C-CCC8-46F8-A48E-7B4D39C8FED4}" destId="{06CD23F0-7B68-44B1-BFD5-3FF10EC19479}" srcOrd="3" destOrd="0" parTransId="{826CB8D5-8DA6-4C0C-9437-30A563E5369F}" sibTransId="{831925C5-1A53-40D9-8409-1EE0718E4D0C}"/>
    <dgm:cxn modelId="{E2E16BBA-EBB1-477F-AABB-165731798E92}" srcId="{9EC0377C-CCC8-46F8-A48E-7B4D39C8FED4}" destId="{2CCEBC7D-7507-4F44-BA2B-7B04AFBA71EA}" srcOrd="7" destOrd="0" parTransId="{E312735B-B2B5-4316-99C3-E762022A6C25}" sibTransId="{919D90C4-85D1-4AC8-BCFD-7410E53C91B9}"/>
    <dgm:cxn modelId="{5173BAC8-E94F-43B2-96BC-815029A3055C}" srcId="{9EC0377C-CCC8-46F8-A48E-7B4D39C8FED4}" destId="{0BD76F6B-C1AD-4882-AA4A-3EA18BE84681}" srcOrd="4" destOrd="0" parTransId="{910F6E43-CF0D-4A51-9542-F8D3639B1FC4}" sibTransId="{A655005D-018A-4530-B491-DD71896847A3}"/>
    <dgm:cxn modelId="{A4A90BD3-A3B1-47D5-8F61-6EC046A5E662}" srcId="{018498A4-1210-4B72-8FFD-3DC9AF5B3A3D}" destId="{3D5E150B-EECE-43BF-829F-F24935C04AC7}" srcOrd="5" destOrd="0" parTransId="{1CDD0B43-9B6E-4D36-99C7-7BE276561A4B}" sibTransId="{3B0F1A39-2CBA-43AC-BC18-3912153B91A8}"/>
    <dgm:cxn modelId="{6DB745DA-FF2D-47F5-92DB-EE9696679C5E}" type="presOf" srcId="{FA6055D7-FEF8-4DC1-865C-348EB2B8B329}" destId="{C4B8DFB9-4FAA-4B9E-8BB3-A284C291A3A9}" srcOrd="0" destOrd="2" presId="urn:microsoft.com/office/officeart/2005/8/layout/hList1"/>
    <dgm:cxn modelId="{2ADD06DE-14C7-451A-9D85-B3F0E4CFA2AE}" type="presOf" srcId="{1A454284-61E5-4FBC-B5CA-19DB6E6C7AC3}" destId="{C4B8DFB9-4FAA-4B9E-8BB3-A284C291A3A9}" srcOrd="0" destOrd="9" presId="urn:microsoft.com/office/officeart/2005/8/layout/hList1"/>
    <dgm:cxn modelId="{8CAF4DE6-504F-47CB-AA27-7798106154D4}" type="presOf" srcId="{029D2D91-6330-4B2B-992C-A884E7943FC7}" destId="{C4B8DFB9-4FAA-4B9E-8BB3-A284C291A3A9}" srcOrd="0" destOrd="1" presId="urn:microsoft.com/office/officeart/2005/8/layout/hList1"/>
    <dgm:cxn modelId="{69B7FEEC-0564-43BC-8472-8383DB49023D}" srcId="{018498A4-1210-4B72-8FFD-3DC9AF5B3A3D}" destId="{C8C99A68-7D65-4F27-A2D2-5892008D997D}" srcOrd="4" destOrd="0" parTransId="{65B3312C-ED15-4A94-BE9D-A6C7A3328119}" sibTransId="{A02A90CD-1A94-4EE5-9BBC-578347E69B97}"/>
    <dgm:cxn modelId="{2C8551ED-CEF0-44AA-8850-00C328FB9F06}" srcId="{9EC0377C-CCC8-46F8-A48E-7B4D39C8FED4}" destId="{1A454284-61E5-4FBC-B5CA-19DB6E6C7AC3}" srcOrd="9" destOrd="0" parTransId="{40ED2173-C560-4827-BF6F-02A29BDE5D22}" sibTransId="{43F74379-B33B-4854-96D4-FBE09352CA16}"/>
    <dgm:cxn modelId="{7481C5ED-9BB0-49DB-93B7-6DE3B6AE04D2}" type="presOf" srcId="{018498A4-1210-4B72-8FFD-3DC9AF5B3A3D}" destId="{235020F5-25F7-4109-923D-C02ABB70A605}" srcOrd="0" destOrd="0" presId="urn:microsoft.com/office/officeart/2005/8/layout/hList1"/>
    <dgm:cxn modelId="{48CE06F0-5BB5-4FBC-ACBD-C8EA3E58328E}" type="presOf" srcId="{C8C99A68-7D65-4F27-A2D2-5892008D997D}" destId="{96F1E194-A797-44C8-BF93-9F89868EE181}" srcOrd="0" destOrd="4" presId="urn:microsoft.com/office/officeart/2005/8/layout/hList1"/>
    <dgm:cxn modelId="{500209F1-95CC-4F74-A6FF-8ABF42D009A5}" srcId="{9EC0377C-CCC8-46F8-A48E-7B4D39C8FED4}" destId="{FA6055D7-FEF8-4DC1-865C-348EB2B8B329}" srcOrd="2" destOrd="0" parTransId="{33E4B3F0-520D-447D-993F-7BC27C83D7C2}" sibTransId="{FB1BB5B2-3525-49CA-815F-01C93657A6EF}"/>
    <dgm:cxn modelId="{C7C24AF3-99E2-4553-A18F-6CCC0D18CFC6}" type="presOf" srcId="{A861197A-D585-41AA-9238-F33647198AC9}" destId="{96F1E194-A797-44C8-BF93-9F89868EE181}" srcOrd="0" destOrd="1" presId="urn:microsoft.com/office/officeart/2005/8/layout/hList1"/>
    <dgm:cxn modelId="{BC1A738F-D245-4F24-A588-205B076F420B}" type="presParOf" srcId="{FA0A6DEF-82E0-4C0F-A8D7-721646A5A2C7}" destId="{AA881084-8E1A-46BE-86F1-70FC79E9FEB5}" srcOrd="0" destOrd="0" presId="urn:microsoft.com/office/officeart/2005/8/layout/hList1"/>
    <dgm:cxn modelId="{1CD60B87-CE88-429C-8E79-A30E1BE16A14}" type="presParOf" srcId="{AA881084-8E1A-46BE-86F1-70FC79E9FEB5}" destId="{DC6E3653-DD66-4941-AEBD-3EC86A9FC5DC}" srcOrd="0" destOrd="0" presId="urn:microsoft.com/office/officeart/2005/8/layout/hList1"/>
    <dgm:cxn modelId="{2F495A6B-0D4E-44C9-BD78-5430738598F1}" type="presParOf" srcId="{AA881084-8E1A-46BE-86F1-70FC79E9FEB5}" destId="{C4B8DFB9-4FAA-4B9E-8BB3-A284C291A3A9}" srcOrd="1" destOrd="0" presId="urn:microsoft.com/office/officeart/2005/8/layout/hList1"/>
    <dgm:cxn modelId="{434A7F31-94B7-46D3-A93E-E79227DD978E}" type="presParOf" srcId="{FA0A6DEF-82E0-4C0F-A8D7-721646A5A2C7}" destId="{6959C3C6-AC4A-4437-A3C0-845989170CC3}" srcOrd="1" destOrd="0" presId="urn:microsoft.com/office/officeart/2005/8/layout/hList1"/>
    <dgm:cxn modelId="{B264E679-E10B-4A86-B0FA-558763882F45}" type="presParOf" srcId="{FA0A6DEF-82E0-4C0F-A8D7-721646A5A2C7}" destId="{E0CD7759-1A1F-4781-8F97-BEAD2BA7269F}" srcOrd="2" destOrd="0" presId="urn:microsoft.com/office/officeart/2005/8/layout/hList1"/>
    <dgm:cxn modelId="{9CF6D29A-58BD-4F3C-ADE9-E2C02C668105}" type="presParOf" srcId="{E0CD7759-1A1F-4781-8F97-BEAD2BA7269F}" destId="{235020F5-25F7-4109-923D-C02ABB70A605}" srcOrd="0" destOrd="0" presId="urn:microsoft.com/office/officeart/2005/8/layout/hList1"/>
    <dgm:cxn modelId="{7082A33D-1342-4EDF-9880-C39384CCC5EA}" type="presParOf" srcId="{E0CD7759-1A1F-4781-8F97-BEAD2BA7269F}" destId="{96F1E194-A797-44C8-BF93-9F89868EE181}" srcOrd="1" destOrd="0" presId="urn:microsoft.com/office/officeart/2005/8/layout/hList1"/>
  </dgm:cxnLst>
  <dgm:bg>
    <a:solidFill>
      <a:schemeClr val="tx1"/>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E16095-04CB-4988-8E9B-4F7DD8A4DBDC}" type="doc">
      <dgm:prSet loTypeId="urn:microsoft.com/office/officeart/2005/8/layout/hList1" loCatId="list" qsTypeId="urn:microsoft.com/office/officeart/2005/8/quickstyle/3d4" qsCatId="3D" csTypeId="urn:microsoft.com/office/officeart/2005/8/colors/accent1_1" csCatId="accent1" phldr="1"/>
      <dgm:spPr/>
      <dgm:t>
        <a:bodyPr/>
        <a:lstStyle/>
        <a:p>
          <a:endParaRPr lang="pl-PL"/>
        </a:p>
      </dgm:t>
    </dgm:pt>
    <dgm:pt modelId="{9EC0377C-CCC8-46F8-A48E-7B4D39C8FED4}">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Nauka i pseudonauka</a:t>
          </a:r>
        </a:p>
      </dgm:t>
    </dgm:pt>
    <dgm:pt modelId="{BBAB40A0-B564-4740-B1C0-7BC4081A9EE4}" type="parTrans" cxnId="{F402C433-4439-4DA1-9B29-F47B41E62C03}">
      <dgm:prSet/>
      <dgm:spPr/>
      <dgm:t>
        <a:bodyPr/>
        <a:lstStyle/>
        <a:p>
          <a:endParaRPr lang="pl-PL"/>
        </a:p>
      </dgm:t>
    </dgm:pt>
    <dgm:pt modelId="{2C28F8BE-455F-4B7F-87E0-E63BEBBECBDD}" type="sibTrans" cxnId="{F402C433-4439-4DA1-9B29-F47B41E62C03}">
      <dgm:prSet/>
      <dgm:spPr/>
      <dgm:t>
        <a:bodyPr/>
        <a:lstStyle/>
        <a:p>
          <a:endParaRPr lang="pl-PL"/>
        </a:p>
      </dgm:t>
    </dgm:pt>
    <dgm:pt modelId="{AFC2D778-B8A5-47C6-A528-A31CD9DC6C80}">
      <dgm:prSet phldrT="[Tekst]" custT="1"/>
      <dgm:spPr>
        <a:ln>
          <a:solidFill>
            <a:schemeClr val="tx1">
              <a:alpha val="90000"/>
            </a:schemeClr>
          </a:solidFill>
        </a:ln>
      </dgm:spPr>
      <dgm:t>
        <a:bodyPr/>
        <a:lstStyle/>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Źródła myślenia naukowego. </a:t>
          </a:r>
        </a:p>
      </dgm:t>
    </dgm:pt>
    <dgm:pt modelId="{5E158E9F-2A68-446F-B215-C418B1CD2509}" type="parTrans" cxnId="{B2C42E8C-19F2-4D14-A272-7B5744AF8F88}">
      <dgm:prSet/>
      <dgm:spPr/>
      <dgm:t>
        <a:bodyPr/>
        <a:lstStyle/>
        <a:p>
          <a:endParaRPr lang="pl-PL"/>
        </a:p>
      </dgm:t>
    </dgm:pt>
    <dgm:pt modelId="{51F979B2-E7A6-4A2A-955A-7C7B71D4BE00}" type="sibTrans" cxnId="{B2C42E8C-19F2-4D14-A272-7B5744AF8F88}">
      <dgm:prSet/>
      <dgm:spPr/>
      <dgm:t>
        <a:bodyPr/>
        <a:lstStyle/>
        <a:p>
          <a:endParaRPr lang="pl-PL"/>
        </a:p>
      </dgm:t>
    </dgm:pt>
    <dgm:pt modelId="{018498A4-1210-4B72-8FFD-3DC9AF5B3A3D}">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Zrozumieć Noblistów</a:t>
          </a:r>
        </a:p>
      </dgm:t>
    </dgm:pt>
    <dgm:pt modelId="{9A9DC72B-88C4-4998-A1C6-BC2F6164C950}" type="parTrans" cxnId="{971FA58C-5EDF-49D2-9609-6C69BD765BEE}">
      <dgm:prSet/>
      <dgm:spPr/>
      <dgm:t>
        <a:bodyPr/>
        <a:lstStyle/>
        <a:p>
          <a:endParaRPr lang="pl-PL"/>
        </a:p>
      </dgm:t>
    </dgm:pt>
    <dgm:pt modelId="{2B2F906D-FEFF-4693-BCB6-3BACE9F267A8}" type="sibTrans" cxnId="{971FA58C-5EDF-49D2-9609-6C69BD765BEE}">
      <dgm:prSet/>
      <dgm:spPr/>
      <dgm:t>
        <a:bodyPr/>
        <a:lstStyle/>
        <a:p>
          <a:endParaRPr lang="pl-PL"/>
        </a:p>
      </dgm:t>
    </dgm:pt>
    <dgm:pt modelId="{0BB1C5B8-A0A3-4A96-9611-8FD5F8A3A3C4}">
      <dgm:prSet phldrT="[Tekst]"/>
      <dgm:spPr>
        <a:ln>
          <a:solidFill>
            <a:schemeClr val="tx1">
              <a:alpha val="90000"/>
            </a:schemeClr>
          </a:solidFill>
        </a:ln>
      </dgm:spPr>
      <dgm:t>
        <a:bodyPr/>
        <a:lstStyle/>
        <a:p>
          <a:pPr marL="171450" lvl="1" indent="0" algn="l" defTabSz="844550">
            <a:lnSpc>
              <a:spcPct val="90000"/>
            </a:lnSpc>
            <a:spcBef>
              <a:spcPct val="0"/>
            </a:spcBef>
            <a:spcAft>
              <a:spcPct val="15000"/>
            </a:spcAft>
            <a:buFont typeface="Symbol" panose="05050102010706020507" pitchFamily="18" charset="2"/>
            <a:buNone/>
          </a:pPr>
          <a:endParaRPr lang="pl-PL" sz="1900" kern="1200" dirty="0">
            <a:latin typeface="PT Sans" panose="020B0503020203020204" pitchFamily="34" charset="-18"/>
          </a:endParaRPr>
        </a:p>
      </dgm:t>
    </dgm:pt>
    <dgm:pt modelId="{838734D6-A30F-432A-ACBD-4ECAE554E531}" type="parTrans" cxnId="{A4B98446-E784-4480-8B0A-1D47EDC9C9E0}">
      <dgm:prSet/>
      <dgm:spPr/>
      <dgm:t>
        <a:bodyPr/>
        <a:lstStyle/>
        <a:p>
          <a:endParaRPr lang="pl-PL"/>
        </a:p>
      </dgm:t>
    </dgm:pt>
    <dgm:pt modelId="{E1A6A34E-F96B-4154-AD74-05A948CFD415}" type="sibTrans" cxnId="{A4B98446-E784-4480-8B0A-1D47EDC9C9E0}">
      <dgm:prSet/>
      <dgm:spPr/>
      <dgm:t>
        <a:bodyPr/>
        <a:lstStyle/>
        <a:p>
          <a:endParaRPr lang="pl-PL"/>
        </a:p>
      </dgm:t>
    </dgm:pt>
    <dgm:pt modelId="{F4E702BF-14B7-4F28-B33F-F2E420BB84BD}">
      <dgm:prSet/>
      <dgm:spPr>
        <a:ln>
          <a:solidFill>
            <a:schemeClr val="tx1">
              <a:alpha val="90000"/>
            </a:schemeClr>
          </a:solidFill>
        </a:ln>
      </dgm:spPr>
      <dgm:t>
        <a:bodyPr/>
        <a:lstStyle/>
        <a:p>
          <a:pPr marL="171450" lvl="1" indent="0" algn="l" defTabSz="844550">
            <a:lnSpc>
              <a:spcPct val="90000"/>
            </a:lnSpc>
            <a:spcBef>
              <a:spcPct val="0"/>
            </a:spcBef>
            <a:spcAft>
              <a:spcPct val="15000"/>
            </a:spcAft>
            <a:buFont typeface="Symbol" panose="05050102010706020507" pitchFamily="18" charset="2"/>
            <a:buNone/>
          </a:pPr>
          <a:endParaRPr lang="pl-PL" sz="1900" kern="1200" dirty="0">
            <a:latin typeface="PT Sans" panose="020B0503020203020204" pitchFamily="34" charset="-18"/>
          </a:endParaRPr>
        </a:p>
      </dgm:t>
    </dgm:pt>
    <dgm:pt modelId="{9B21245D-D14F-447D-8870-F0490513B4C4}" type="parTrans" cxnId="{925D7AB3-EEE6-42F6-A3A2-6BAFDCA61866}">
      <dgm:prSet/>
      <dgm:spPr/>
      <dgm:t>
        <a:bodyPr/>
        <a:lstStyle/>
        <a:p>
          <a:endParaRPr lang="pl-PL"/>
        </a:p>
      </dgm:t>
    </dgm:pt>
    <dgm:pt modelId="{1217B4F8-30BE-4EC6-9266-791FFB6665C5}" type="sibTrans" cxnId="{925D7AB3-EEE6-42F6-A3A2-6BAFDCA61866}">
      <dgm:prSet/>
      <dgm:spPr/>
      <dgm:t>
        <a:bodyPr/>
        <a:lstStyle/>
        <a:p>
          <a:endParaRPr lang="pl-PL"/>
        </a:p>
      </dgm:t>
    </dgm:pt>
    <dgm:pt modelId="{67E607D2-3D37-490E-A5A9-0849DC74DFE2}">
      <dgm:prSet custT="1"/>
      <dgm:spPr/>
      <dgm:t>
        <a:bodyPr/>
        <a:lstStyle/>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Kiedy wiedza jest nauką? (Różnice między przekonaniami naukowymi a filozoficznymi, religijnymi czy pseudonaukowymi).</a:t>
          </a:r>
        </a:p>
      </dgm:t>
    </dgm:pt>
    <dgm:pt modelId="{1018B78D-9E1B-4E96-A580-7981EDFC1092}" type="parTrans" cxnId="{2D4F01C9-ABFF-4035-9315-1B8BDBAAE6B7}">
      <dgm:prSet/>
      <dgm:spPr/>
      <dgm:t>
        <a:bodyPr/>
        <a:lstStyle/>
        <a:p>
          <a:endParaRPr lang="pl-PL"/>
        </a:p>
      </dgm:t>
    </dgm:pt>
    <dgm:pt modelId="{22BEAE10-D044-4DE9-ABAB-38EF496DE442}" type="sibTrans" cxnId="{2D4F01C9-ABFF-4035-9315-1B8BDBAAE6B7}">
      <dgm:prSet/>
      <dgm:spPr/>
      <dgm:t>
        <a:bodyPr/>
        <a:lstStyle/>
        <a:p>
          <a:endParaRPr lang="pl-PL"/>
        </a:p>
      </dgm:t>
    </dgm:pt>
    <dgm:pt modelId="{15B1542D-FFFB-4C7C-9001-5557AF81C402}">
      <dgm:prSet custT="1"/>
      <dgm:spPr/>
      <dgm:t>
        <a:bodyPr/>
        <a:lstStyle/>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Co nie jest nauką, ale ją udaje? Jak pseudonauka podszywa się pod naukę? </a:t>
          </a:r>
        </a:p>
      </dgm:t>
    </dgm:pt>
    <dgm:pt modelId="{E5F66FAF-4D8B-409E-B994-B2056BE6B3C0}" type="parTrans" cxnId="{E9F6AD35-41AA-4CDD-BA96-CFC62A9F075C}">
      <dgm:prSet/>
      <dgm:spPr/>
      <dgm:t>
        <a:bodyPr/>
        <a:lstStyle/>
        <a:p>
          <a:endParaRPr lang="pl-PL"/>
        </a:p>
      </dgm:t>
    </dgm:pt>
    <dgm:pt modelId="{BA808AA1-E698-4B53-A63A-F79657EA8A62}" type="sibTrans" cxnId="{E9F6AD35-41AA-4CDD-BA96-CFC62A9F075C}">
      <dgm:prSet/>
      <dgm:spPr/>
      <dgm:t>
        <a:bodyPr/>
        <a:lstStyle/>
        <a:p>
          <a:endParaRPr lang="pl-PL"/>
        </a:p>
      </dgm:t>
    </dgm:pt>
    <dgm:pt modelId="{19A3C1A3-4EF7-429A-84F6-B1D93CC489CD}">
      <dgm:prSet custT="1"/>
      <dgm:spPr/>
      <dgm:t>
        <a:bodyPr/>
        <a:lstStyle/>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Kiedy i dlaczego ludzie wierzą </a:t>
          </a:r>
          <a:br>
            <a:rPr lang="pl-PL" sz="1800" kern="1200" dirty="0">
              <a:solidFill>
                <a:srgbClr val="002D59">
                  <a:hueOff val="0"/>
                  <a:satOff val="0"/>
                  <a:lumOff val="0"/>
                  <a:alphaOff val="0"/>
                </a:srgbClr>
              </a:solidFill>
              <a:latin typeface="PT Sans" panose="020B0503020203020204" pitchFamily="34" charset="-18"/>
              <a:ea typeface="+mn-ea"/>
              <a:cs typeface="+mn-cs"/>
            </a:rPr>
          </a:br>
          <a:r>
            <a:rPr lang="pl-PL" sz="1800" kern="1200" dirty="0">
              <a:solidFill>
                <a:srgbClr val="002D59">
                  <a:hueOff val="0"/>
                  <a:satOff val="0"/>
                  <a:lumOff val="0"/>
                  <a:alphaOff val="0"/>
                </a:srgbClr>
              </a:solidFill>
              <a:latin typeface="PT Sans" panose="020B0503020203020204" pitchFamily="34" charset="-18"/>
              <a:ea typeface="+mn-ea"/>
              <a:cs typeface="+mn-cs"/>
            </a:rPr>
            <a:t>w pseudonaukę?</a:t>
          </a:r>
        </a:p>
      </dgm:t>
    </dgm:pt>
    <dgm:pt modelId="{2DEE77E2-B97F-4902-BACE-077505C7D2F3}" type="parTrans" cxnId="{1A442939-0B95-4508-BDD6-0FB745BEA5FE}">
      <dgm:prSet/>
      <dgm:spPr/>
      <dgm:t>
        <a:bodyPr/>
        <a:lstStyle/>
        <a:p>
          <a:endParaRPr lang="pl-PL"/>
        </a:p>
      </dgm:t>
    </dgm:pt>
    <dgm:pt modelId="{AFCC03E6-3968-4848-B2BA-72223A09EFD8}" type="sibTrans" cxnId="{1A442939-0B95-4508-BDD6-0FB745BEA5FE}">
      <dgm:prSet/>
      <dgm:spPr/>
      <dgm:t>
        <a:bodyPr/>
        <a:lstStyle/>
        <a:p>
          <a:endParaRPr lang="pl-PL"/>
        </a:p>
      </dgm:t>
    </dgm:pt>
    <dgm:pt modelId="{EB26C629-198A-4941-AD5C-384F001CBFF5}">
      <dgm:prSet custT="1"/>
      <dgm:spPr/>
      <dgm:t>
        <a:bodyPr/>
        <a:lstStyle/>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Ocena rzetelności ekspertów </a:t>
          </a:r>
          <a:br>
            <a:rPr lang="pl-PL" sz="1800" kern="1200" dirty="0">
              <a:solidFill>
                <a:srgbClr val="002D59">
                  <a:hueOff val="0"/>
                  <a:satOff val="0"/>
                  <a:lumOff val="0"/>
                  <a:alphaOff val="0"/>
                </a:srgbClr>
              </a:solidFill>
              <a:latin typeface="PT Sans" panose="020B0503020203020204" pitchFamily="34" charset="-18"/>
              <a:ea typeface="+mn-ea"/>
              <a:cs typeface="+mn-cs"/>
            </a:rPr>
          </a:br>
          <a:r>
            <a:rPr lang="pl-PL" sz="1800" kern="1200" dirty="0">
              <a:solidFill>
                <a:srgbClr val="002D59">
                  <a:hueOff val="0"/>
                  <a:satOff val="0"/>
                  <a:lumOff val="0"/>
                  <a:alphaOff val="0"/>
                </a:srgbClr>
              </a:solidFill>
              <a:latin typeface="PT Sans" panose="020B0503020203020204" pitchFamily="34" charset="-18"/>
              <a:ea typeface="+mn-ea"/>
              <a:cs typeface="+mn-cs"/>
            </a:rPr>
            <a:t>i wiarygodność źródeł informacji; rozpoznanie i krytyczną analizę tekstów pseudonaukowych. </a:t>
          </a:r>
        </a:p>
      </dgm:t>
    </dgm:pt>
    <dgm:pt modelId="{E9848623-828F-44EB-B325-437E1B0D4931}" type="parTrans" cxnId="{114B4D34-4A4B-42D8-9991-98E9D31D5AD1}">
      <dgm:prSet/>
      <dgm:spPr/>
      <dgm:t>
        <a:bodyPr/>
        <a:lstStyle/>
        <a:p>
          <a:endParaRPr lang="pl-PL"/>
        </a:p>
      </dgm:t>
    </dgm:pt>
    <dgm:pt modelId="{40F8FFF7-F160-469E-9BF3-1B7AE4D58850}" type="sibTrans" cxnId="{114B4D34-4A4B-42D8-9991-98E9D31D5AD1}">
      <dgm:prSet/>
      <dgm:spPr/>
      <dgm:t>
        <a:bodyPr/>
        <a:lstStyle/>
        <a:p>
          <a:endParaRPr lang="pl-PL"/>
        </a:p>
      </dgm:t>
    </dgm:pt>
    <dgm:pt modelId="{CCFED96D-02D4-4EA5-9D7C-283B11E04D9D}">
      <dgm:prSet custT="1"/>
      <dgm:spPr/>
      <dgm:t>
        <a:bodyPr/>
        <a:lstStyle/>
        <a:p>
          <a:pPr marL="171450" lvl="1" indent="-171450" algn="l" defTabSz="844550">
            <a:lnSpc>
              <a:spcPct val="90000"/>
            </a:lnSpc>
            <a:spcBef>
              <a:spcPct val="0"/>
            </a:spcBef>
            <a:spcAft>
              <a:spcPct val="15000"/>
            </a:spcAft>
            <a:buFont typeface="Arial" panose="020B0604020202020204" pitchFamily="34" charset="0"/>
            <a:buChar char="•"/>
          </a:pPr>
          <a:r>
            <a:rPr lang="pl-PL" sz="1900" kern="1200" dirty="0">
              <a:solidFill>
                <a:srgbClr val="002D59">
                  <a:hueOff val="0"/>
                  <a:satOff val="0"/>
                  <a:lumOff val="0"/>
                  <a:alphaOff val="0"/>
                </a:srgbClr>
              </a:solidFill>
              <a:latin typeface="PT Sans" panose="020B0503020203020204" pitchFamily="34" charset="-18"/>
              <a:ea typeface="+mn-ea"/>
              <a:cs typeface="+mn-cs"/>
            </a:rPr>
            <a:t>Najważniejsze osiągnięcia naukowe laureatów Nagrody Nobla oraz znaczenie ich odkryć  dla współczesnego człowieka.</a:t>
          </a:r>
        </a:p>
      </dgm:t>
    </dgm:pt>
    <dgm:pt modelId="{B9CBED53-546C-4B0D-BF0C-AC8A43E166D7}" type="parTrans" cxnId="{7DF474F6-BA17-4E9A-9069-0E42FF90800D}">
      <dgm:prSet/>
      <dgm:spPr/>
      <dgm:t>
        <a:bodyPr/>
        <a:lstStyle/>
        <a:p>
          <a:endParaRPr lang="pl-PL"/>
        </a:p>
      </dgm:t>
    </dgm:pt>
    <dgm:pt modelId="{903CCEFD-A154-4B76-B1FD-98634333C358}" type="sibTrans" cxnId="{7DF474F6-BA17-4E9A-9069-0E42FF90800D}">
      <dgm:prSet/>
      <dgm:spPr/>
      <dgm:t>
        <a:bodyPr/>
        <a:lstStyle/>
        <a:p>
          <a:endParaRPr lang="pl-PL"/>
        </a:p>
      </dgm:t>
    </dgm:pt>
    <dgm:pt modelId="{958FB603-7695-49A5-B1D5-CD203176E879}">
      <dgm:prSet custT="1"/>
      <dgm:spPr/>
      <dgm:t>
        <a:bodyPr/>
        <a:lstStyle/>
        <a:p>
          <a:pPr marL="171450" lvl="1" indent="0" algn="l" defTabSz="844550">
            <a:lnSpc>
              <a:spcPct val="90000"/>
            </a:lnSpc>
            <a:spcBef>
              <a:spcPct val="0"/>
            </a:spcBef>
            <a:spcAft>
              <a:spcPct val="15000"/>
            </a:spcAft>
            <a:buFont typeface="Arial" panose="020B0604020202020204" pitchFamily="34" charset="0"/>
            <a:buChar char="•"/>
          </a:pPr>
          <a:endParaRPr lang="pl-PL" sz="1900" kern="1200" dirty="0">
            <a:solidFill>
              <a:srgbClr val="002D59">
                <a:hueOff val="0"/>
                <a:satOff val="0"/>
                <a:lumOff val="0"/>
                <a:alphaOff val="0"/>
              </a:srgbClr>
            </a:solidFill>
            <a:latin typeface="PT Sans" panose="020B0503020203020204" pitchFamily="34" charset="-18"/>
            <a:ea typeface="+mn-ea"/>
            <a:cs typeface="+mn-cs"/>
          </a:endParaRPr>
        </a:p>
      </dgm:t>
    </dgm:pt>
    <dgm:pt modelId="{C8945CB9-B2FE-4D01-95DE-E985B5B02970}" type="parTrans" cxnId="{E8B09649-1B96-46AA-9AC4-BA609A9F462C}">
      <dgm:prSet/>
      <dgm:spPr/>
      <dgm:t>
        <a:bodyPr/>
        <a:lstStyle/>
        <a:p>
          <a:endParaRPr lang="pl-PL"/>
        </a:p>
      </dgm:t>
    </dgm:pt>
    <dgm:pt modelId="{3F5C411A-70F9-4C41-8F12-BFEB3CE36086}" type="sibTrans" cxnId="{E8B09649-1B96-46AA-9AC4-BA609A9F462C}">
      <dgm:prSet/>
      <dgm:spPr/>
      <dgm:t>
        <a:bodyPr/>
        <a:lstStyle/>
        <a:p>
          <a:endParaRPr lang="pl-PL"/>
        </a:p>
      </dgm:t>
    </dgm:pt>
    <dgm:pt modelId="{1A204629-D28F-4A3F-B311-01A8D77C0B44}">
      <dgm:prSet custT="1"/>
      <dgm:spPr/>
      <dgm:t>
        <a:bodyPr/>
        <a:lstStyle/>
        <a:p>
          <a:pPr marL="171450" lvl="1" indent="-171450" algn="l" defTabSz="844550">
            <a:lnSpc>
              <a:spcPct val="90000"/>
            </a:lnSpc>
            <a:spcBef>
              <a:spcPct val="0"/>
            </a:spcBef>
            <a:spcAft>
              <a:spcPct val="15000"/>
            </a:spcAft>
            <a:buFont typeface="Arial" panose="020B0604020202020204" pitchFamily="34" charset="0"/>
            <a:buChar char="•"/>
          </a:pPr>
          <a:r>
            <a:rPr lang="pl-PL" sz="1900" kern="1200" dirty="0">
              <a:solidFill>
                <a:srgbClr val="002D59">
                  <a:hueOff val="0"/>
                  <a:satOff val="0"/>
                  <a:lumOff val="0"/>
                  <a:alphaOff val="0"/>
                </a:srgbClr>
              </a:solidFill>
              <a:latin typeface="PT Sans" panose="020B0503020203020204" pitchFamily="34" charset="-18"/>
              <a:ea typeface="+mn-ea"/>
              <a:cs typeface="+mn-cs"/>
            </a:rPr>
            <a:t>Nagroda Nobla w kontekście życia społecznego, a zwłaszcza w kontekście utrzymania pokoju na świecie.</a:t>
          </a:r>
        </a:p>
      </dgm:t>
    </dgm:pt>
    <dgm:pt modelId="{2D0DC584-6F69-476D-A7F4-6A32CC0A207A}" type="parTrans" cxnId="{4EC8BC5C-8728-483C-85CA-84D62AE120D5}">
      <dgm:prSet/>
      <dgm:spPr/>
    </dgm:pt>
    <dgm:pt modelId="{3BC1B45B-BDC4-49AF-A37E-B41AE041045C}" type="sibTrans" cxnId="{4EC8BC5C-8728-483C-85CA-84D62AE120D5}">
      <dgm:prSet/>
      <dgm:spPr/>
    </dgm:pt>
    <dgm:pt modelId="{F0D18571-AA3B-4520-B57D-604DAF73725C}">
      <dgm:prSet custT="1"/>
      <dgm:spPr/>
      <dgm:t>
        <a:bodyPr/>
        <a:lstStyle/>
        <a:p>
          <a:pPr marL="171450" lvl="1" indent="-171450" algn="l" defTabSz="844550">
            <a:lnSpc>
              <a:spcPct val="90000"/>
            </a:lnSpc>
            <a:spcBef>
              <a:spcPct val="0"/>
            </a:spcBef>
            <a:spcAft>
              <a:spcPct val="15000"/>
            </a:spcAft>
            <a:buFont typeface="Arial" panose="020B0604020202020204" pitchFamily="34" charset="0"/>
            <a:buChar char="•"/>
          </a:pPr>
          <a:r>
            <a:rPr lang="pl-PL" sz="1900" kern="1200" dirty="0">
              <a:solidFill>
                <a:srgbClr val="002D59">
                  <a:hueOff val="0"/>
                  <a:satOff val="0"/>
                  <a:lumOff val="0"/>
                  <a:alphaOff val="0"/>
                </a:srgbClr>
              </a:solidFill>
              <a:latin typeface="PT Sans" panose="020B0503020203020204" pitchFamily="34" charset="-18"/>
              <a:ea typeface="+mn-ea"/>
              <a:cs typeface="+mn-cs"/>
            </a:rPr>
            <a:t>Ekonomia i literatura jako dziedziny noblowskie.  </a:t>
          </a:r>
        </a:p>
      </dgm:t>
    </dgm:pt>
    <dgm:pt modelId="{8EEF10FE-50E5-4820-8794-354BFA9DBC24}" type="parTrans" cxnId="{CE1B5760-99CD-466E-8BC0-2E0430BA783B}">
      <dgm:prSet/>
      <dgm:spPr/>
    </dgm:pt>
    <dgm:pt modelId="{680CAAE2-9A94-4953-A703-178637188974}" type="sibTrans" cxnId="{CE1B5760-99CD-466E-8BC0-2E0430BA783B}">
      <dgm:prSet/>
      <dgm:spPr/>
    </dgm:pt>
    <dgm:pt modelId="{FA0A6DEF-82E0-4C0F-A8D7-721646A5A2C7}" type="pres">
      <dgm:prSet presAssocID="{39E16095-04CB-4988-8E9B-4F7DD8A4DBDC}" presName="Name0" presStyleCnt="0">
        <dgm:presLayoutVars>
          <dgm:dir/>
          <dgm:animLvl val="lvl"/>
          <dgm:resizeHandles val="exact"/>
        </dgm:presLayoutVars>
      </dgm:prSet>
      <dgm:spPr/>
    </dgm:pt>
    <dgm:pt modelId="{AA881084-8E1A-46BE-86F1-70FC79E9FEB5}" type="pres">
      <dgm:prSet presAssocID="{9EC0377C-CCC8-46F8-A48E-7B4D39C8FED4}" presName="composite" presStyleCnt="0"/>
      <dgm:spPr/>
    </dgm:pt>
    <dgm:pt modelId="{DC6E3653-DD66-4941-AEBD-3EC86A9FC5DC}" type="pres">
      <dgm:prSet presAssocID="{9EC0377C-CCC8-46F8-A48E-7B4D39C8FED4}" presName="parTx" presStyleLbl="alignNode1" presStyleIdx="0" presStyleCnt="2" custLinFactNeighborX="3347" custLinFactNeighborY="-51123">
        <dgm:presLayoutVars>
          <dgm:chMax val="0"/>
          <dgm:chPref val="0"/>
          <dgm:bulletEnabled val="1"/>
        </dgm:presLayoutVars>
      </dgm:prSet>
      <dgm:spPr/>
    </dgm:pt>
    <dgm:pt modelId="{C4B8DFB9-4FAA-4B9E-8BB3-A284C291A3A9}" type="pres">
      <dgm:prSet presAssocID="{9EC0377C-CCC8-46F8-A48E-7B4D39C8FED4}" presName="desTx" presStyleLbl="alignAccFollowNode1" presStyleIdx="0" presStyleCnt="2" custScaleY="104909" custLinFactNeighborX="2958" custLinFactNeighborY="-270">
        <dgm:presLayoutVars>
          <dgm:bulletEnabled val="1"/>
        </dgm:presLayoutVars>
      </dgm:prSet>
      <dgm:spPr/>
    </dgm:pt>
    <dgm:pt modelId="{6959C3C6-AC4A-4437-A3C0-845989170CC3}" type="pres">
      <dgm:prSet presAssocID="{2C28F8BE-455F-4B7F-87E0-E63BEBBECBDD}" presName="space" presStyleCnt="0"/>
      <dgm:spPr/>
    </dgm:pt>
    <dgm:pt modelId="{E0CD7759-1A1F-4781-8F97-BEAD2BA7269F}" type="pres">
      <dgm:prSet presAssocID="{018498A4-1210-4B72-8FFD-3DC9AF5B3A3D}" presName="composite" presStyleCnt="0"/>
      <dgm:spPr/>
    </dgm:pt>
    <dgm:pt modelId="{235020F5-25F7-4109-923D-C02ABB70A605}" type="pres">
      <dgm:prSet presAssocID="{018498A4-1210-4B72-8FFD-3DC9AF5B3A3D}" presName="parTx" presStyleLbl="alignNode1" presStyleIdx="1" presStyleCnt="2" custLinFactNeighborX="-1458" custLinFactNeighborY="-49274">
        <dgm:presLayoutVars>
          <dgm:chMax val="0"/>
          <dgm:chPref val="0"/>
          <dgm:bulletEnabled val="1"/>
        </dgm:presLayoutVars>
      </dgm:prSet>
      <dgm:spPr/>
    </dgm:pt>
    <dgm:pt modelId="{96F1E194-A797-44C8-BF93-9F89868EE181}" type="pres">
      <dgm:prSet presAssocID="{018498A4-1210-4B72-8FFD-3DC9AF5B3A3D}" presName="desTx" presStyleLbl="alignAccFollowNode1" presStyleIdx="1" presStyleCnt="2" custLinFactNeighborX="-1219" custLinFactNeighborY="-3155">
        <dgm:presLayoutVars>
          <dgm:bulletEnabled val="1"/>
        </dgm:presLayoutVars>
      </dgm:prSet>
      <dgm:spPr/>
    </dgm:pt>
  </dgm:ptLst>
  <dgm:cxnLst>
    <dgm:cxn modelId="{41C25207-9E4E-4DE8-801A-6F9F3E504A73}" type="presOf" srcId="{F4E702BF-14B7-4F28-B33F-F2E420BB84BD}" destId="{96F1E194-A797-44C8-BF93-9F89868EE181}" srcOrd="0" destOrd="5" presId="urn:microsoft.com/office/officeart/2005/8/layout/hList1"/>
    <dgm:cxn modelId="{A1BB400C-74BF-427E-A7C1-ADDF763BF98E}" type="presOf" srcId="{EB26C629-198A-4941-AD5C-384F001CBFF5}" destId="{C4B8DFB9-4FAA-4B9E-8BB3-A284C291A3A9}" srcOrd="0" destOrd="4" presId="urn:microsoft.com/office/officeart/2005/8/layout/hList1"/>
    <dgm:cxn modelId="{F402C433-4439-4DA1-9B29-F47B41E62C03}" srcId="{39E16095-04CB-4988-8E9B-4F7DD8A4DBDC}" destId="{9EC0377C-CCC8-46F8-A48E-7B4D39C8FED4}" srcOrd="0" destOrd="0" parTransId="{BBAB40A0-B564-4740-B1C0-7BC4081A9EE4}" sibTransId="{2C28F8BE-455F-4B7F-87E0-E63BEBBECBDD}"/>
    <dgm:cxn modelId="{114B4D34-4A4B-42D8-9991-98E9D31D5AD1}" srcId="{9EC0377C-CCC8-46F8-A48E-7B4D39C8FED4}" destId="{EB26C629-198A-4941-AD5C-384F001CBFF5}" srcOrd="4" destOrd="0" parTransId="{E9848623-828F-44EB-B325-437E1B0D4931}" sibTransId="{40F8FFF7-F160-469E-9BF3-1B7AE4D58850}"/>
    <dgm:cxn modelId="{E9F6AD35-41AA-4CDD-BA96-CFC62A9F075C}" srcId="{9EC0377C-CCC8-46F8-A48E-7B4D39C8FED4}" destId="{15B1542D-FFFB-4C7C-9001-5557AF81C402}" srcOrd="2" destOrd="0" parTransId="{E5F66FAF-4D8B-409E-B994-B2056BE6B3C0}" sibTransId="{BA808AA1-E698-4B53-A63A-F79657EA8A62}"/>
    <dgm:cxn modelId="{1A442939-0B95-4508-BDD6-0FB745BEA5FE}" srcId="{9EC0377C-CCC8-46F8-A48E-7B4D39C8FED4}" destId="{19A3C1A3-4EF7-429A-84F6-B1D93CC489CD}" srcOrd="3" destOrd="0" parTransId="{2DEE77E2-B97F-4902-BACE-077505C7D2F3}" sibTransId="{AFCC03E6-3968-4848-B2BA-72223A09EFD8}"/>
    <dgm:cxn modelId="{9E1A295B-B4F4-457D-8744-501C8A8C5419}" type="presOf" srcId="{AFC2D778-B8A5-47C6-A528-A31CD9DC6C80}" destId="{C4B8DFB9-4FAA-4B9E-8BB3-A284C291A3A9}" srcOrd="0" destOrd="0" presId="urn:microsoft.com/office/officeart/2005/8/layout/hList1"/>
    <dgm:cxn modelId="{4EC8BC5C-8728-483C-85CA-84D62AE120D5}" srcId="{018498A4-1210-4B72-8FFD-3DC9AF5B3A3D}" destId="{1A204629-D28F-4A3F-B311-01A8D77C0B44}" srcOrd="2" destOrd="0" parTransId="{2D0DC584-6F69-476D-A7F4-6A32CC0A207A}" sibTransId="{3BC1B45B-BDC4-49AF-A37E-B41AE041045C}"/>
    <dgm:cxn modelId="{3F81955D-119D-4023-BCBF-A1B565335EC9}" type="presOf" srcId="{15B1542D-FFFB-4C7C-9001-5557AF81C402}" destId="{C4B8DFB9-4FAA-4B9E-8BB3-A284C291A3A9}" srcOrd="0" destOrd="2" presId="urn:microsoft.com/office/officeart/2005/8/layout/hList1"/>
    <dgm:cxn modelId="{CE1B5760-99CD-466E-8BC0-2E0430BA783B}" srcId="{018498A4-1210-4B72-8FFD-3DC9AF5B3A3D}" destId="{F0D18571-AA3B-4520-B57D-604DAF73725C}" srcOrd="3" destOrd="0" parTransId="{8EEF10FE-50E5-4820-8794-354BFA9DBC24}" sibTransId="{680CAAE2-9A94-4953-A703-178637188974}"/>
    <dgm:cxn modelId="{D5957666-16B9-4E53-9579-59511B98349E}" type="presOf" srcId="{9EC0377C-CCC8-46F8-A48E-7B4D39C8FED4}" destId="{DC6E3653-DD66-4941-AEBD-3EC86A9FC5DC}" srcOrd="0" destOrd="0" presId="urn:microsoft.com/office/officeart/2005/8/layout/hList1"/>
    <dgm:cxn modelId="{A4B98446-E784-4480-8B0A-1D47EDC9C9E0}" srcId="{018498A4-1210-4B72-8FFD-3DC9AF5B3A3D}" destId="{0BB1C5B8-A0A3-4A96-9611-8FD5F8A3A3C4}" srcOrd="0" destOrd="0" parTransId="{838734D6-A30F-432A-ACBD-4ECAE554E531}" sibTransId="{E1A6A34E-F96B-4154-AD74-05A948CFD415}"/>
    <dgm:cxn modelId="{E8B09649-1B96-46AA-9AC4-BA609A9F462C}" srcId="{018498A4-1210-4B72-8FFD-3DC9AF5B3A3D}" destId="{958FB603-7695-49A5-B1D5-CD203176E879}" srcOrd="4" destOrd="0" parTransId="{C8945CB9-B2FE-4D01-95DE-E985B5B02970}" sibTransId="{3F5C411A-70F9-4C41-8F12-BFEB3CE36086}"/>
    <dgm:cxn modelId="{AC14796A-F9A4-4505-A962-193AE265BDF3}" type="presOf" srcId="{0BB1C5B8-A0A3-4A96-9611-8FD5F8A3A3C4}" destId="{96F1E194-A797-44C8-BF93-9F89868EE181}" srcOrd="0" destOrd="0" presId="urn:microsoft.com/office/officeart/2005/8/layout/hList1"/>
    <dgm:cxn modelId="{88E6A34D-29BD-4EEA-BE22-658FE287671D}" type="presOf" srcId="{67E607D2-3D37-490E-A5A9-0849DC74DFE2}" destId="{C4B8DFB9-4FAA-4B9E-8BB3-A284C291A3A9}" srcOrd="0" destOrd="1" presId="urn:microsoft.com/office/officeart/2005/8/layout/hList1"/>
    <dgm:cxn modelId="{848C664F-2D6C-40E3-8F84-1B46CA04E4D4}" type="presOf" srcId="{39E16095-04CB-4988-8E9B-4F7DD8A4DBDC}" destId="{FA0A6DEF-82E0-4C0F-A8D7-721646A5A2C7}" srcOrd="0" destOrd="0" presId="urn:microsoft.com/office/officeart/2005/8/layout/hList1"/>
    <dgm:cxn modelId="{B2C42E8C-19F2-4D14-A272-7B5744AF8F88}" srcId="{9EC0377C-CCC8-46F8-A48E-7B4D39C8FED4}" destId="{AFC2D778-B8A5-47C6-A528-A31CD9DC6C80}" srcOrd="0" destOrd="0" parTransId="{5E158E9F-2A68-446F-B215-C418B1CD2509}" sibTransId="{51F979B2-E7A6-4A2A-955A-7C7B71D4BE00}"/>
    <dgm:cxn modelId="{971FA58C-5EDF-49D2-9609-6C69BD765BEE}" srcId="{39E16095-04CB-4988-8E9B-4F7DD8A4DBDC}" destId="{018498A4-1210-4B72-8FFD-3DC9AF5B3A3D}" srcOrd="1" destOrd="0" parTransId="{9A9DC72B-88C4-4998-A1C6-BC2F6164C950}" sibTransId="{2B2F906D-FEFF-4693-BCB6-3BACE9F267A8}"/>
    <dgm:cxn modelId="{BC27DD90-4DB9-4B07-9814-F5B3F49DACC3}" type="presOf" srcId="{19A3C1A3-4EF7-429A-84F6-B1D93CC489CD}" destId="{C4B8DFB9-4FAA-4B9E-8BB3-A284C291A3A9}" srcOrd="0" destOrd="3" presId="urn:microsoft.com/office/officeart/2005/8/layout/hList1"/>
    <dgm:cxn modelId="{B5CEAFB1-9201-4D35-8D34-A42C7C364FA1}" type="presOf" srcId="{1A204629-D28F-4A3F-B311-01A8D77C0B44}" destId="{96F1E194-A797-44C8-BF93-9F89868EE181}" srcOrd="0" destOrd="2" presId="urn:microsoft.com/office/officeart/2005/8/layout/hList1"/>
    <dgm:cxn modelId="{925D7AB3-EEE6-42F6-A3A2-6BAFDCA61866}" srcId="{018498A4-1210-4B72-8FFD-3DC9AF5B3A3D}" destId="{F4E702BF-14B7-4F28-B33F-F2E420BB84BD}" srcOrd="5" destOrd="0" parTransId="{9B21245D-D14F-447D-8870-F0490513B4C4}" sibTransId="{1217B4F8-30BE-4EC6-9266-791FFB6665C5}"/>
    <dgm:cxn modelId="{D12571B5-CA2C-4016-A5B0-2D0F5EB335C9}" type="presOf" srcId="{958FB603-7695-49A5-B1D5-CD203176E879}" destId="{96F1E194-A797-44C8-BF93-9F89868EE181}" srcOrd="0" destOrd="4" presId="urn:microsoft.com/office/officeart/2005/8/layout/hList1"/>
    <dgm:cxn modelId="{72164BB6-ED40-4CBA-B137-02B6EBA20A57}" type="presOf" srcId="{F0D18571-AA3B-4520-B57D-604DAF73725C}" destId="{96F1E194-A797-44C8-BF93-9F89868EE181}" srcOrd="0" destOrd="3" presId="urn:microsoft.com/office/officeart/2005/8/layout/hList1"/>
    <dgm:cxn modelId="{2D4F01C9-ABFF-4035-9315-1B8BDBAAE6B7}" srcId="{9EC0377C-CCC8-46F8-A48E-7B4D39C8FED4}" destId="{67E607D2-3D37-490E-A5A9-0849DC74DFE2}" srcOrd="1" destOrd="0" parTransId="{1018B78D-9E1B-4E96-A580-7981EDFC1092}" sibTransId="{22BEAE10-D044-4DE9-ABAB-38EF496DE442}"/>
    <dgm:cxn modelId="{129696D0-71C1-4914-AD1D-3555A145B164}" type="presOf" srcId="{CCFED96D-02D4-4EA5-9D7C-283B11E04D9D}" destId="{96F1E194-A797-44C8-BF93-9F89868EE181}" srcOrd="0" destOrd="1" presId="urn:microsoft.com/office/officeart/2005/8/layout/hList1"/>
    <dgm:cxn modelId="{7481C5ED-9BB0-49DB-93B7-6DE3B6AE04D2}" type="presOf" srcId="{018498A4-1210-4B72-8FFD-3DC9AF5B3A3D}" destId="{235020F5-25F7-4109-923D-C02ABB70A605}" srcOrd="0" destOrd="0" presId="urn:microsoft.com/office/officeart/2005/8/layout/hList1"/>
    <dgm:cxn modelId="{7DF474F6-BA17-4E9A-9069-0E42FF90800D}" srcId="{018498A4-1210-4B72-8FFD-3DC9AF5B3A3D}" destId="{CCFED96D-02D4-4EA5-9D7C-283B11E04D9D}" srcOrd="1" destOrd="0" parTransId="{B9CBED53-546C-4B0D-BF0C-AC8A43E166D7}" sibTransId="{903CCEFD-A154-4B76-B1FD-98634333C358}"/>
    <dgm:cxn modelId="{BC1A738F-D245-4F24-A588-205B076F420B}" type="presParOf" srcId="{FA0A6DEF-82E0-4C0F-A8D7-721646A5A2C7}" destId="{AA881084-8E1A-46BE-86F1-70FC79E9FEB5}" srcOrd="0" destOrd="0" presId="urn:microsoft.com/office/officeart/2005/8/layout/hList1"/>
    <dgm:cxn modelId="{1CD60B87-CE88-429C-8E79-A30E1BE16A14}" type="presParOf" srcId="{AA881084-8E1A-46BE-86F1-70FC79E9FEB5}" destId="{DC6E3653-DD66-4941-AEBD-3EC86A9FC5DC}" srcOrd="0" destOrd="0" presId="urn:microsoft.com/office/officeart/2005/8/layout/hList1"/>
    <dgm:cxn modelId="{2F495A6B-0D4E-44C9-BD78-5430738598F1}" type="presParOf" srcId="{AA881084-8E1A-46BE-86F1-70FC79E9FEB5}" destId="{C4B8DFB9-4FAA-4B9E-8BB3-A284C291A3A9}" srcOrd="1" destOrd="0" presId="urn:microsoft.com/office/officeart/2005/8/layout/hList1"/>
    <dgm:cxn modelId="{434A7F31-94B7-46D3-A93E-E79227DD978E}" type="presParOf" srcId="{FA0A6DEF-82E0-4C0F-A8D7-721646A5A2C7}" destId="{6959C3C6-AC4A-4437-A3C0-845989170CC3}" srcOrd="1" destOrd="0" presId="urn:microsoft.com/office/officeart/2005/8/layout/hList1"/>
    <dgm:cxn modelId="{B264E679-E10B-4A86-B0FA-558763882F45}" type="presParOf" srcId="{FA0A6DEF-82E0-4C0F-A8D7-721646A5A2C7}" destId="{E0CD7759-1A1F-4781-8F97-BEAD2BA7269F}" srcOrd="2" destOrd="0" presId="urn:microsoft.com/office/officeart/2005/8/layout/hList1"/>
    <dgm:cxn modelId="{9CF6D29A-58BD-4F3C-ADE9-E2C02C668105}" type="presParOf" srcId="{E0CD7759-1A1F-4781-8F97-BEAD2BA7269F}" destId="{235020F5-25F7-4109-923D-C02ABB70A605}" srcOrd="0" destOrd="0" presId="urn:microsoft.com/office/officeart/2005/8/layout/hList1"/>
    <dgm:cxn modelId="{7082A33D-1342-4EDF-9880-C39384CCC5EA}" type="presParOf" srcId="{E0CD7759-1A1F-4781-8F97-BEAD2BA7269F}" destId="{96F1E194-A797-44C8-BF93-9F89868EE181}" srcOrd="1" destOrd="0" presId="urn:microsoft.com/office/officeart/2005/8/layout/hList1"/>
  </dgm:cxnLst>
  <dgm:bg>
    <a:solidFill>
      <a:schemeClr val="tx1"/>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E16095-04CB-4988-8E9B-4F7DD8A4DBDC}" type="doc">
      <dgm:prSet loTypeId="urn:microsoft.com/office/officeart/2005/8/layout/hList1" loCatId="list" qsTypeId="urn:microsoft.com/office/officeart/2005/8/quickstyle/3d4" qsCatId="3D" csTypeId="urn:microsoft.com/office/officeart/2005/8/colors/accent1_1" csCatId="accent1" phldr="1"/>
      <dgm:spPr/>
      <dgm:t>
        <a:bodyPr/>
        <a:lstStyle/>
        <a:p>
          <a:endParaRPr lang="pl-PL"/>
        </a:p>
      </dgm:t>
    </dgm:pt>
    <dgm:pt modelId="{9EC0377C-CCC8-46F8-A48E-7B4D39C8FED4}">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Przedsiębiorczość</a:t>
          </a:r>
        </a:p>
      </dgm:t>
    </dgm:pt>
    <dgm:pt modelId="{BBAB40A0-B564-4740-B1C0-7BC4081A9EE4}" type="parTrans" cxnId="{F402C433-4439-4DA1-9B29-F47B41E62C03}">
      <dgm:prSet/>
      <dgm:spPr/>
      <dgm:t>
        <a:bodyPr/>
        <a:lstStyle/>
        <a:p>
          <a:endParaRPr lang="pl-PL"/>
        </a:p>
      </dgm:t>
    </dgm:pt>
    <dgm:pt modelId="{2C28F8BE-455F-4B7F-87E0-E63BEBBECBDD}" type="sibTrans" cxnId="{F402C433-4439-4DA1-9B29-F47B41E62C03}">
      <dgm:prSet/>
      <dgm:spPr/>
      <dgm:t>
        <a:bodyPr/>
        <a:lstStyle/>
        <a:p>
          <a:endParaRPr lang="pl-PL"/>
        </a:p>
      </dgm:t>
    </dgm:pt>
    <dgm:pt modelId="{AFC2D778-B8A5-47C6-A528-A31CD9DC6C80}">
      <dgm:prSet phldrT="[Tekst]"/>
      <dgm:spPr>
        <a:ln>
          <a:solidFill>
            <a:schemeClr val="tx1">
              <a:alpha val="90000"/>
            </a:schemeClr>
          </a:solidFill>
        </a:ln>
      </dgm:spPr>
      <dgm:t>
        <a:bodyPr/>
        <a:lstStyle/>
        <a:p>
          <a:r>
            <a:rPr lang="pl-PL" dirty="0">
              <a:latin typeface="PT Sans" panose="020B0503020203020204" pitchFamily="34" charset="-18"/>
            </a:rPr>
            <a:t>Wymagania prawne zakładania i prowadzenia działalności gospodarczej.</a:t>
          </a:r>
        </a:p>
      </dgm:t>
    </dgm:pt>
    <dgm:pt modelId="{5E158E9F-2A68-446F-B215-C418B1CD2509}" type="parTrans" cxnId="{B2C42E8C-19F2-4D14-A272-7B5744AF8F88}">
      <dgm:prSet/>
      <dgm:spPr/>
      <dgm:t>
        <a:bodyPr/>
        <a:lstStyle/>
        <a:p>
          <a:endParaRPr lang="pl-PL"/>
        </a:p>
      </dgm:t>
    </dgm:pt>
    <dgm:pt modelId="{51F979B2-E7A6-4A2A-955A-7C7B71D4BE00}" type="sibTrans" cxnId="{B2C42E8C-19F2-4D14-A272-7B5744AF8F88}">
      <dgm:prSet/>
      <dgm:spPr/>
      <dgm:t>
        <a:bodyPr/>
        <a:lstStyle/>
        <a:p>
          <a:endParaRPr lang="pl-PL"/>
        </a:p>
      </dgm:t>
    </dgm:pt>
    <dgm:pt modelId="{018498A4-1210-4B72-8FFD-3DC9AF5B3A3D}">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Vademecum prawa</a:t>
          </a:r>
        </a:p>
      </dgm:t>
    </dgm:pt>
    <dgm:pt modelId="{9A9DC72B-88C4-4998-A1C6-BC2F6164C950}" type="parTrans" cxnId="{971FA58C-5EDF-49D2-9609-6C69BD765BEE}">
      <dgm:prSet/>
      <dgm:spPr/>
      <dgm:t>
        <a:bodyPr/>
        <a:lstStyle/>
        <a:p>
          <a:endParaRPr lang="pl-PL"/>
        </a:p>
      </dgm:t>
    </dgm:pt>
    <dgm:pt modelId="{2B2F906D-FEFF-4693-BCB6-3BACE9F267A8}" type="sibTrans" cxnId="{971FA58C-5EDF-49D2-9609-6C69BD765BEE}">
      <dgm:prSet/>
      <dgm:spPr/>
      <dgm:t>
        <a:bodyPr/>
        <a:lstStyle/>
        <a:p>
          <a:endParaRPr lang="pl-PL"/>
        </a:p>
      </dgm:t>
    </dgm:pt>
    <dgm:pt modelId="{0BB1C5B8-A0A3-4A96-9611-8FD5F8A3A3C4}">
      <dgm:prSet phldrT="[Tekst]"/>
      <dgm:spPr>
        <a:ln>
          <a:solidFill>
            <a:schemeClr val="tx1">
              <a:alpha val="90000"/>
            </a:schemeClr>
          </a:solidFill>
        </a:ln>
      </dgm:spPr>
      <dgm:t>
        <a:bodyPr/>
        <a:lstStyle/>
        <a:p>
          <a:pPr>
            <a:buFont typeface="Arial" panose="020B0604020202020204" pitchFamily="34" charset="0"/>
            <a:buChar char="•"/>
          </a:pPr>
          <a:r>
            <a:rPr lang="pl-PL" dirty="0">
              <a:latin typeface="PT Sans" panose="020B0503020203020204" pitchFamily="34" charset="-18"/>
            </a:rPr>
            <a:t>Jak prawidłowo odczytać tekst prawny (ustawę, decyzję administracyjną, umowę)?</a:t>
          </a:r>
        </a:p>
      </dgm:t>
    </dgm:pt>
    <dgm:pt modelId="{838734D6-A30F-432A-ACBD-4ECAE554E531}" type="parTrans" cxnId="{A4B98446-E784-4480-8B0A-1D47EDC9C9E0}">
      <dgm:prSet/>
      <dgm:spPr/>
      <dgm:t>
        <a:bodyPr/>
        <a:lstStyle/>
        <a:p>
          <a:endParaRPr lang="pl-PL"/>
        </a:p>
      </dgm:t>
    </dgm:pt>
    <dgm:pt modelId="{E1A6A34E-F96B-4154-AD74-05A948CFD415}" type="sibTrans" cxnId="{A4B98446-E784-4480-8B0A-1D47EDC9C9E0}">
      <dgm:prSet/>
      <dgm:spPr/>
      <dgm:t>
        <a:bodyPr/>
        <a:lstStyle/>
        <a:p>
          <a:endParaRPr lang="pl-PL"/>
        </a:p>
      </dgm:t>
    </dgm:pt>
    <dgm:pt modelId="{F4E702BF-14B7-4F28-B33F-F2E420BB84BD}">
      <dgm:prSet/>
      <dgm:spPr>
        <a:ln>
          <a:solidFill>
            <a:schemeClr val="tx1">
              <a:alpha val="90000"/>
            </a:schemeClr>
          </a:solidFill>
        </a:ln>
      </dgm:spPr>
      <dgm:t>
        <a:bodyPr/>
        <a:lstStyle/>
        <a:p>
          <a:pPr>
            <a:buFont typeface="Symbol" panose="05050102010706020507" pitchFamily="18" charset="2"/>
            <a:buNone/>
          </a:pPr>
          <a:endParaRPr lang="pl-PL" dirty="0">
            <a:latin typeface="PT Sans" panose="020B0503020203020204" pitchFamily="34" charset="-18"/>
          </a:endParaRPr>
        </a:p>
      </dgm:t>
    </dgm:pt>
    <dgm:pt modelId="{9B21245D-D14F-447D-8870-F0490513B4C4}" type="parTrans" cxnId="{925D7AB3-EEE6-42F6-A3A2-6BAFDCA61866}">
      <dgm:prSet/>
      <dgm:spPr/>
      <dgm:t>
        <a:bodyPr/>
        <a:lstStyle/>
        <a:p>
          <a:endParaRPr lang="pl-PL"/>
        </a:p>
      </dgm:t>
    </dgm:pt>
    <dgm:pt modelId="{1217B4F8-30BE-4EC6-9266-791FFB6665C5}" type="sibTrans" cxnId="{925D7AB3-EEE6-42F6-A3A2-6BAFDCA61866}">
      <dgm:prSet/>
      <dgm:spPr/>
      <dgm:t>
        <a:bodyPr/>
        <a:lstStyle/>
        <a:p>
          <a:endParaRPr lang="pl-PL"/>
        </a:p>
      </dgm:t>
    </dgm:pt>
    <dgm:pt modelId="{207D4304-0AEC-4D87-8833-67D57A21A812}">
      <dgm:prSet/>
      <dgm:spPr/>
      <dgm:t>
        <a:bodyPr/>
        <a:lstStyle/>
        <a:p>
          <a:r>
            <a:rPr lang="pl-PL">
              <a:latin typeface="PT Sans" panose="020B0503020203020204" pitchFamily="34" charset="-18"/>
            </a:rPr>
            <a:t>Zarządzanie biznesem. </a:t>
          </a:r>
          <a:endParaRPr lang="pl-PL" dirty="0">
            <a:latin typeface="PT Sans" panose="020B0503020203020204" pitchFamily="34" charset="-18"/>
          </a:endParaRPr>
        </a:p>
      </dgm:t>
    </dgm:pt>
    <dgm:pt modelId="{7617EE1C-92A5-40AD-BC3E-365BF66A9A0F}" type="parTrans" cxnId="{BBB6C1E1-CB87-4B70-8C5F-43B3421DC37D}">
      <dgm:prSet/>
      <dgm:spPr/>
      <dgm:t>
        <a:bodyPr/>
        <a:lstStyle/>
        <a:p>
          <a:endParaRPr lang="pl-PL"/>
        </a:p>
      </dgm:t>
    </dgm:pt>
    <dgm:pt modelId="{AA1A8576-5597-48E0-9D1E-08B62F918152}" type="sibTrans" cxnId="{BBB6C1E1-CB87-4B70-8C5F-43B3421DC37D}">
      <dgm:prSet/>
      <dgm:spPr/>
      <dgm:t>
        <a:bodyPr/>
        <a:lstStyle/>
        <a:p>
          <a:endParaRPr lang="pl-PL"/>
        </a:p>
      </dgm:t>
    </dgm:pt>
    <dgm:pt modelId="{E9978DC5-8930-4993-B1E0-F7122FD2FD22}">
      <dgm:prSet/>
      <dgm:spPr/>
      <dgm:t>
        <a:bodyPr/>
        <a:lstStyle/>
        <a:p>
          <a:r>
            <a:rPr lang="pl-PL" dirty="0">
              <a:latin typeface="PT Sans" panose="020B0503020203020204" pitchFamily="34" charset="-18"/>
            </a:rPr>
            <a:t>Ekonomia domowa (zarządzanie obowiązkami domowymi </a:t>
          </a:r>
          <a:br>
            <a:rPr lang="pl-PL" dirty="0">
              <a:latin typeface="PT Sans" panose="020B0503020203020204" pitchFamily="34" charset="-18"/>
            </a:rPr>
          </a:br>
          <a:r>
            <a:rPr lang="pl-PL" dirty="0">
              <a:latin typeface="PT Sans" panose="020B0503020203020204" pitchFamily="34" charset="-18"/>
            </a:rPr>
            <a:t>i budżetem rodzinnym) oraz budowa indywidualnej ścieżki kariery zawodowej.</a:t>
          </a:r>
        </a:p>
      </dgm:t>
    </dgm:pt>
    <dgm:pt modelId="{E7BEBBBE-31F3-4410-AFBD-13C50B1B68F4}" type="parTrans" cxnId="{9E1BD970-10DF-4B68-9821-59CEEAD71C14}">
      <dgm:prSet/>
      <dgm:spPr/>
      <dgm:t>
        <a:bodyPr/>
        <a:lstStyle/>
        <a:p>
          <a:endParaRPr lang="pl-PL"/>
        </a:p>
      </dgm:t>
    </dgm:pt>
    <dgm:pt modelId="{5ADF4FCE-924D-4766-87CF-9E518FBB2EE6}" type="sibTrans" cxnId="{9E1BD970-10DF-4B68-9821-59CEEAD71C14}">
      <dgm:prSet/>
      <dgm:spPr/>
      <dgm:t>
        <a:bodyPr/>
        <a:lstStyle/>
        <a:p>
          <a:endParaRPr lang="pl-PL"/>
        </a:p>
      </dgm:t>
    </dgm:pt>
    <dgm:pt modelId="{BC4E23E7-37FC-48F6-A37C-37ED3A315F7D}">
      <dgm:prSet/>
      <dgm:spPr/>
      <dgm:t>
        <a:bodyPr/>
        <a:lstStyle/>
        <a:p>
          <a:r>
            <a:rPr lang="pl-PL" dirty="0">
              <a:latin typeface="PT Sans" panose="020B0503020203020204" pitchFamily="34" charset="-18"/>
            </a:rPr>
            <a:t>Ochrona własności intelektualnej.  Zarządzanie bezpieczeństwem informacji (w tym danymi osobowymi).</a:t>
          </a:r>
        </a:p>
      </dgm:t>
    </dgm:pt>
    <dgm:pt modelId="{6B020E42-713B-4B2D-87F5-2B4A5CB91A1C}" type="parTrans" cxnId="{D222DE0B-00B9-4ADA-BA24-06AC80FD1019}">
      <dgm:prSet/>
      <dgm:spPr/>
      <dgm:t>
        <a:bodyPr/>
        <a:lstStyle/>
        <a:p>
          <a:endParaRPr lang="pl-PL"/>
        </a:p>
      </dgm:t>
    </dgm:pt>
    <dgm:pt modelId="{EA574467-918E-427A-A5B7-74C56A54FECC}" type="sibTrans" cxnId="{D222DE0B-00B9-4ADA-BA24-06AC80FD1019}">
      <dgm:prSet/>
      <dgm:spPr/>
      <dgm:t>
        <a:bodyPr/>
        <a:lstStyle/>
        <a:p>
          <a:endParaRPr lang="pl-PL"/>
        </a:p>
      </dgm:t>
    </dgm:pt>
    <dgm:pt modelId="{9C4AC1B0-76BF-4E39-A312-E54C9D6712A9}">
      <dgm:prSet/>
      <dgm:spPr/>
      <dgm:t>
        <a:bodyPr/>
        <a:lstStyle/>
        <a:p>
          <a:pPr>
            <a:buFont typeface="Arial" panose="020B0604020202020204" pitchFamily="34" charset="0"/>
            <a:buChar char="•"/>
          </a:pPr>
          <a:r>
            <a:rPr lang="pl-PL" dirty="0">
              <a:latin typeface="PT Sans" panose="020B0503020203020204" pitchFamily="34" charset="-18"/>
            </a:rPr>
            <a:t>Prawa i wolności człowieka. Co nam gwarantuje konstytucja? </a:t>
          </a:r>
        </a:p>
      </dgm:t>
    </dgm:pt>
    <dgm:pt modelId="{E55629AB-ADBB-4D85-AB50-7DFCAC8C92C2}" type="parTrans" cxnId="{7D3E7211-3E49-4B18-B7B1-AA92B740DC4E}">
      <dgm:prSet/>
      <dgm:spPr/>
      <dgm:t>
        <a:bodyPr/>
        <a:lstStyle/>
        <a:p>
          <a:endParaRPr lang="pl-PL"/>
        </a:p>
      </dgm:t>
    </dgm:pt>
    <dgm:pt modelId="{444EB506-4F8C-4AEF-A235-E818FCC69703}" type="sibTrans" cxnId="{7D3E7211-3E49-4B18-B7B1-AA92B740DC4E}">
      <dgm:prSet/>
      <dgm:spPr/>
      <dgm:t>
        <a:bodyPr/>
        <a:lstStyle/>
        <a:p>
          <a:endParaRPr lang="pl-PL"/>
        </a:p>
      </dgm:t>
    </dgm:pt>
    <dgm:pt modelId="{DEB0859A-D5F1-46CE-8B26-A946EDE70FFD}">
      <dgm:prSet/>
      <dgm:spPr/>
      <dgm:t>
        <a:bodyPr/>
        <a:lstStyle/>
        <a:p>
          <a:pPr>
            <a:buFont typeface="Arial" panose="020B0604020202020204" pitchFamily="34" charset="0"/>
            <a:buChar char="•"/>
          </a:pPr>
          <a:r>
            <a:rPr lang="pl-PL" dirty="0">
              <a:latin typeface="PT Sans" panose="020B0503020203020204" pitchFamily="34" charset="-18"/>
            </a:rPr>
            <a:t>Formy działania administracji </a:t>
          </a:r>
          <a:br>
            <a:rPr lang="pl-PL" dirty="0">
              <a:latin typeface="PT Sans" panose="020B0503020203020204" pitchFamily="34" charset="-18"/>
            </a:rPr>
          </a:br>
          <a:r>
            <a:rPr lang="pl-PL" dirty="0">
              <a:latin typeface="PT Sans" panose="020B0503020203020204" pitchFamily="34" charset="-18"/>
            </a:rPr>
            <a:t>i kluczowe akty administracyjne. Relacje obywatel - urząd </a:t>
          </a:r>
        </a:p>
      </dgm:t>
    </dgm:pt>
    <dgm:pt modelId="{41C6CEA1-874E-473A-B62B-E9DCB69A99A7}" type="parTrans" cxnId="{3C552849-466E-45F1-9996-84E7150D1EA6}">
      <dgm:prSet/>
      <dgm:spPr/>
      <dgm:t>
        <a:bodyPr/>
        <a:lstStyle/>
        <a:p>
          <a:endParaRPr lang="pl-PL"/>
        </a:p>
      </dgm:t>
    </dgm:pt>
    <dgm:pt modelId="{17605E90-6C51-4A40-A041-1829791BE456}" type="sibTrans" cxnId="{3C552849-466E-45F1-9996-84E7150D1EA6}">
      <dgm:prSet/>
      <dgm:spPr/>
      <dgm:t>
        <a:bodyPr/>
        <a:lstStyle/>
        <a:p>
          <a:endParaRPr lang="pl-PL"/>
        </a:p>
      </dgm:t>
    </dgm:pt>
    <dgm:pt modelId="{C1C3D0BB-D95C-4A9E-8F2F-D18816866F5D}">
      <dgm:prSet/>
      <dgm:spPr/>
      <dgm:t>
        <a:bodyPr/>
        <a:lstStyle/>
        <a:p>
          <a:pPr>
            <a:buFont typeface="Arial" panose="020B0604020202020204" pitchFamily="34" charset="0"/>
            <a:buChar char="•"/>
          </a:pPr>
          <a:r>
            <a:rPr lang="pl-PL" dirty="0">
              <a:latin typeface="PT Sans" panose="020B0503020203020204" pitchFamily="34" charset="-18"/>
            </a:rPr>
            <a:t>Prawo cywilne – czynności prawne, zawieranie umów,  odpowiedzialność cywilna, </a:t>
          </a:r>
        </a:p>
      </dgm:t>
    </dgm:pt>
    <dgm:pt modelId="{6E303545-69AC-43DA-BA7D-F457C2CD8DEF}" type="parTrans" cxnId="{42D0BDAA-F65E-41C1-816C-D47453CB4C54}">
      <dgm:prSet/>
      <dgm:spPr/>
      <dgm:t>
        <a:bodyPr/>
        <a:lstStyle/>
        <a:p>
          <a:endParaRPr lang="pl-PL"/>
        </a:p>
      </dgm:t>
    </dgm:pt>
    <dgm:pt modelId="{A16308AE-AB69-436F-AE3A-CA666DA6240A}" type="sibTrans" cxnId="{42D0BDAA-F65E-41C1-816C-D47453CB4C54}">
      <dgm:prSet/>
      <dgm:spPr/>
      <dgm:t>
        <a:bodyPr/>
        <a:lstStyle/>
        <a:p>
          <a:endParaRPr lang="pl-PL"/>
        </a:p>
      </dgm:t>
    </dgm:pt>
    <dgm:pt modelId="{5C2522CF-3925-4011-A2C0-5B433A8C492E}">
      <dgm:prSet/>
      <dgm:spPr/>
      <dgm:t>
        <a:bodyPr/>
        <a:lstStyle/>
        <a:p>
          <a:pPr>
            <a:buFont typeface="Arial" panose="020B0604020202020204" pitchFamily="34" charset="0"/>
            <a:buChar char="•"/>
          </a:pPr>
          <a:r>
            <a:rPr lang="pl-PL" dirty="0">
              <a:latin typeface="PT Sans" panose="020B0503020203020204" pitchFamily="34" charset="-18"/>
            </a:rPr>
            <a:t>Odpowiedzialność karna - przestępstwo, kara, wina, stadia postępowania karnego. </a:t>
          </a:r>
        </a:p>
      </dgm:t>
    </dgm:pt>
    <dgm:pt modelId="{C5EC4003-563E-4F59-A6BE-CD501219A78B}" type="parTrans" cxnId="{04822934-23E7-4977-94F6-9B8B08E4A7FA}">
      <dgm:prSet/>
      <dgm:spPr/>
      <dgm:t>
        <a:bodyPr/>
        <a:lstStyle/>
        <a:p>
          <a:endParaRPr lang="pl-PL"/>
        </a:p>
      </dgm:t>
    </dgm:pt>
    <dgm:pt modelId="{E770590D-D67A-4A6E-B83B-8059AF55E04F}" type="sibTrans" cxnId="{04822934-23E7-4977-94F6-9B8B08E4A7FA}">
      <dgm:prSet/>
      <dgm:spPr/>
      <dgm:t>
        <a:bodyPr/>
        <a:lstStyle/>
        <a:p>
          <a:endParaRPr lang="pl-PL"/>
        </a:p>
      </dgm:t>
    </dgm:pt>
    <dgm:pt modelId="{FA0A6DEF-82E0-4C0F-A8D7-721646A5A2C7}" type="pres">
      <dgm:prSet presAssocID="{39E16095-04CB-4988-8E9B-4F7DD8A4DBDC}" presName="Name0" presStyleCnt="0">
        <dgm:presLayoutVars>
          <dgm:dir/>
          <dgm:animLvl val="lvl"/>
          <dgm:resizeHandles val="exact"/>
        </dgm:presLayoutVars>
      </dgm:prSet>
      <dgm:spPr/>
    </dgm:pt>
    <dgm:pt modelId="{AA881084-8E1A-46BE-86F1-70FC79E9FEB5}" type="pres">
      <dgm:prSet presAssocID="{9EC0377C-CCC8-46F8-A48E-7B4D39C8FED4}" presName="composite" presStyleCnt="0"/>
      <dgm:spPr/>
    </dgm:pt>
    <dgm:pt modelId="{DC6E3653-DD66-4941-AEBD-3EC86A9FC5DC}" type="pres">
      <dgm:prSet presAssocID="{9EC0377C-CCC8-46F8-A48E-7B4D39C8FED4}" presName="parTx" presStyleLbl="alignNode1" presStyleIdx="0" presStyleCnt="2" custLinFactNeighborX="242" custLinFactNeighborY="-39412">
        <dgm:presLayoutVars>
          <dgm:chMax val="0"/>
          <dgm:chPref val="0"/>
          <dgm:bulletEnabled val="1"/>
        </dgm:presLayoutVars>
      </dgm:prSet>
      <dgm:spPr/>
    </dgm:pt>
    <dgm:pt modelId="{C4B8DFB9-4FAA-4B9E-8BB3-A284C291A3A9}" type="pres">
      <dgm:prSet presAssocID="{9EC0377C-CCC8-46F8-A48E-7B4D39C8FED4}" presName="desTx" presStyleLbl="alignAccFollowNode1" presStyleIdx="0" presStyleCnt="2" custLinFactNeighborX="1215" custLinFactNeighborY="1569">
        <dgm:presLayoutVars>
          <dgm:bulletEnabled val="1"/>
        </dgm:presLayoutVars>
      </dgm:prSet>
      <dgm:spPr/>
    </dgm:pt>
    <dgm:pt modelId="{6959C3C6-AC4A-4437-A3C0-845989170CC3}" type="pres">
      <dgm:prSet presAssocID="{2C28F8BE-455F-4B7F-87E0-E63BEBBECBDD}" presName="space" presStyleCnt="0"/>
      <dgm:spPr/>
    </dgm:pt>
    <dgm:pt modelId="{E0CD7759-1A1F-4781-8F97-BEAD2BA7269F}" type="pres">
      <dgm:prSet presAssocID="{018498A4-1210-4B72-8FFD-3DC9AF5B3A3D}" presName="composite" presStyleCnt="0"/>
      <dgm:spPr/>
    </dgm:pt>
    <dgm:pt modelId="{235020F5-25F7-4109-923D-C02ABB70A605}" type="pres">
      <dgm:prSet presAssocID="{018498A4-1210-4B72-8FFD-3DC9AF5B3A3D}" presName="parTx" presStyleLbl="alignNode1" presStyleIdx="1" presStyleCnt="2" custLinFactNeighborX="-485" custLinFactNeighborY="-38583">
        <dgm:presLayoutVars>
          <dgm:chMax val="0"/>
          <dgm:chPref val="0"/>
          <dgm:bulletEnabled val="1"/>
        </dgm:presLayoutVars>
      </dgm:prSet>
      <dgm:spPr/>
    </dgm:pt>
    <dgm:pt modelId="{96F1E194-A797-44C8-BF93-9F89868EE181}" type="pres">
      <dgm:prSet presAssocID="{018498A4-1210-4B72-8FFD-3DC9AF5B3A3D}" presName="desTx" presStyleLbl="alignAccFollowNode1" presStyleIdx="1" presStyleCnt="2" custLinFactNeighborX="730" custLinFactNeighborY="450">
        <dgm:presLayoutVars>
          <dgm:bulletEnabled val="1"/>
        </dgm:presLayoutVars>
      </dgm:prSet>
      <dgm:spPr/>
    </dgm:pt>
  </dgm:ptLst>
  <dgm:cxnLst>
    <dgm:cxn modelId="{41C25207-9E4E-4DE8-801A-6F9F3E504A73}" type="presOf" srcId="{F4E702BF-14B7-4F28-B33F-F2E420BB84BD}" destId="{96F1E194-A797-44C8-BF93-9F89868EE181}" srcOrd="0" destOrd="5" presId="urn:microsoft.com/office/officeart/2005/8/layout/hList1"/>
    <dgm:cxn modelId="{D222DE0B-00B9-4ADA-BA24-06AC80FD1019}" srcId="{9EC0377C-CCC8-46F8-A48E-7B4D39C8FED4}" destId="{BC4E23E7-37FC-48F6-A37C-37ED3A315F7D}" srcOrd="3" destOrd="0" parTransId="{6B020E42-713B-4B2D-87F5-2B4A5CB91A1C}" sibTransId="{EA574467-918E-427A-A5B7-74C56A54FECC}"/>
    <dgm:cxn modelId="{7D3E7211-3E49-4B18-B7B1-AA92B740DC4E}" srcId="{018498A4-1210-4B72-8FFD-3DC9AF5B3A3D}" destId="{9C4AC1B0-76BF-4E39-A312-E54C9D6712A9}" srcOrd="1" destOrd="0" parTransId="{E55629AB-ADBB-4D85-AB50-7DFCAC8C92C2}" sibTransId="{444EB506-4F8C-4AEF-A235-E818FCC69703}"/>
    <dgm:cxn modelId="{F1B55616-F179-44D3-A8DE-10A2688BB9BC}" type="presOf" srcId="{E9978DC5-8930-4993-B1E0-F7122FD2FD22}" destId="{C4B8DFB9-4FAA-4B9E-8BB3-A284C291A3A9}" srcOrd="0" destOrd="2" presId="urn:microsoft.com/office/officeart/2005/8/layout/hList1"/>
    <dgm:cxn modelId="{F402C433-4439-4DA1-9B29-F47B41E62C03}" srcId="{39E16095-04CB-4988-8E9B-4F7DD8A4DBDC}" destId="{9EC0377C-CCC8-46F8-A48E-7B4D39C8FED4}" srcOrd="0" destOrd="0" parTransId="{BBAB40A0-B564-4740-B1C0-7BC4081A9EE4}" sibTransId="{2C28F8BE-455F-4B7F-87E0-E63BEBBECBDD}"/>
    <dgm:cxn modelId="{04822934-23E7-4977-94F6-9B8B08E4A7FA}" srcId="{018498A4-1210-4B72-8FFD-3DC9AF5B3A3D}" destId="{5C2522CF-3925-4011-A2C0-5B433A8C492E}" srcOrd="4" destOrd="0" parTransId="{C5EC4003-563E-4F59-A6BE-CD501219A78B}" sibTransId="{E770590D-D67A-4A6E-B83B-8059AF55E04F}"/>
    <dgm:cxn modelId="{9E1A295B-B4F4-457D-8744-501C8A8C5419}" type="presOf" srcId="{AFC2D778-B8A5-47C6-A528-A31CD9DC6C80}" destId="{C4B8DFB9-4FAA-4B9E-8BB3-A284C291A3A9}" srcOrd="0" destOrd="0" presId="urn:microsoft.com/office/officeart/2005/8/layout/hList1"/>
    <dgm:cxn modelId="{2DDF6266-0D85-4173-93F0-2A16AF02C59D}" type="presOf" srcId="{C1C3D0BB-D95C-4A9E-8F2F-D18816866F5D}" destId="{96F1E194-A797-44C8-BF93-9F89868EE181}" srcOrd="0" destOrd="3" presId="urn:microsoft.com/office/officeart/2005/8/layout/hList1"/>
    <dgm:cxn modelId="{D5957666-16B9-4E53-9579-59511B98349E}" type="presOf" srcId="{9EC0377C-CCC8-46F8-A48E-7B4D39C8FED4}" destId="{DC6E3653-DD66-4941-AEBD-3EC86A9FC5DC}" srcOrd="0" destOrd="0" presId="urn:microsoft.com/office/officeart/2005/8/layout/hList1"/>
    <dgm:cxn modelId="{A4B98446-E784-4480-8B0A-1D47EDC9C9E0}" srcId="{018498A4-1210-4B72-8FFD-3DC9AF5B3A3D}" destId="{0BB1C5B8-A0A3-4A96-9611-8FD5F8A3A3C4}" srcOrd="0" destOrd="0" parTransId="{838734D6-A30F-432A-ACBD-4ECAE554E531}" sibTransId="{E1A6A34E-F96B-4154-AD74-05A948CFD415}"/>
    <dgm:cxn modelId="{3C552849-466E-45F1-9996-84E7150D1EA6}" srcId="{018498A4-1210-4B72-8FFD-3DC9AF5B3A3D}" destId="{DEB0859A-D5F1-46CE-8B26-A946EDE70FFD}" srcOrd="2" destOrd="0" parTransId="{41C6CEA1-874E-473A-B62B-E9DCB69A99A7}" sibTransId="{17605E90-6C51-4A40-A041-1829791BE456}"/>
    <dgm:cxn modelId="{0F706F6A-62DD-4294-962F-AAF625265327}" type="presOf" srcId="{5C2522CF-3925-4011-A2C0-5B433A8C492E}" destId="{96F1E194-A797-44C8-BF93-9F89868EE181}" srcOrd="0" destOrd="4" presId="urn:microsoft.com/office/officeart/2005/8/layout/hList1"/>
    <dgm:cxn modelId="{AC14796A-F9A4-4505-A962-193AE265BDF3}" type="presOf" srcId="{0BB1C5B8-A0A3-4A96-9611-8FD5F8A3A3C4}" destId="{96F1E194-A797-44C8-BF93-9F89868EE181}" srcOrd="0" destOrd="0" presId="urn:microsoft.com/office/officeart/2005/8/layout/hList1"/>
    <dgm:cxn modelId="{848C664F-2D6C-40E3-8F84-1B46CA04E4D4}" type="presOf" srcId="{39E16095-04CB-4988-8E9B-4F7DD8A4DBDC}" destId="{FA0A6DEF-82E0-4C0F-A8D7-721646A5A2C7}" srcOrd="0" destOrd="0" presId="urn:microsoft.com/office/officeart/2005/8/layout/hList1"/>
    <dgm:cxn modelId="{9E1BD970-10DF-4B68-9821-59CEEAD71C14}" srcId="{9EC0377C-CCC8-46F8-A48E-7B4D39C8FED4}" destId="{E9978DC5-8930-4993-B1E0-F7122FD2FD22}" srcOrd="2" destOrd="0" parTransId="{E7BEBBBE-31F3-4410-AFBD-13C50B1B68F4}" sibTransId="{5ADF4FCE-924D-4766-87CF-9E518FBB2EE6}"/>
    <dgm:cxn modelId="{B2C42E8C-19F2-4D14-A272-7B5744AF8F88}" srcId="{9EC0377C-CCC8-46F8-A48E-7B4D39C8FED4}" destId="{AFC2D778-B8A5-47C6-A528-A31CD9DC6C80}" srcOrd="0" destOrd="0" parTransId="{5E158E9F-2A68-446F-B215-C418B1CD2509}" sibTransId="{51F979B2-E7A6-4A2A-955A-7C7B71D4BE00}"/>
    <dgm:cxn modelId="{971FA58C-5EDF-49D2-9609-6C69BD765BEE}" srcId="{39E16095-04CB-4988-8E9B-4F7DD8A4DBDC}" destId="{018498A4-1210-4B72-8FFD-3DC9AF5B3A3D}" srcOrd="1" destOrd="0" parTransId="{9A9DC72B-88C4-4998-A1C6-BC2F6164C950}" sibTransId="{2B2F906D-FEFF-4693-BCB6-3BACE9F267A8}"/>
    <dgm:cxn modelId="{4F74FE8C-DB47-4560-9277-6935FAC077D4}" type="presOf" srcId="{DEB0859A-D5F1-46CE-8B26-A946EDE70FFD}" destId="{96F1E194-A797-44C8-BF93-9F89868EE181}" srcOrd="0" destOrd="2" presId="urn:microsoft.com/office/officeart/2005/8/layout/hList1"/>
    <dgm:cxn modelId="{42D0BDAA-F65E-41C1-816C-D47453CB4C54}" srcId="{018498A4-1210-4B72-8FFD-3DC9AF5B3A3D}" destId="{C1C3D0BB-D95C-4A9E-8F2F-D18816866F5D}" srcOrd="3" destOrd="0" parTransId="{6E303545-69AC-43DA-BA7D-F457C2CD8DEF}" sibTransId="{A16308AE-AB69-436F-AE3A-CA666DA6240A}"/>
    <dgm:cxn modelId="{925D7AB3-EEE6-42F6-A3A2-6BAFDCA61866}" srcId="{018498A4-1210-4B72-8FFD-3DC9AF5B3A3D}" destId="{F4E702BF-14B7-4F28-B33F-F2E420BB84BD}" srcOrd="5" destOrd="0" parTransId="{9B21245D-D14F-447D-8870-F0490513B4C4}" sibTransId="{1217B4F8-30BE-4EC6-9266-791FFB6665C5}"/>
    <dgm:cxn modelId="{8B59B1BB-85CD-4242-9801-58A00E9F0D91}" type="presOf" srcId="{9C4AC1B0-76BF-4E39-A312-E54C9D6712A9}" destId="{96F1E194-A797-44C8-BF93-9F89868EE181}" srcOrd="0" destOrd="1" presId="urn:microsoft.com/office/officeart/2005/8/layout/hList1"/>
    <dgm:cxn modelId="{4CC06BC0-723A-4FF9-B8DD-E10CCFC4BE55}" type="presOf" srcId="{207D4304-0AEC-4D87-8833-67D57A21A812}" destId="{C4B8DFB9-4FAA-4B9E-8BB3-A284C291A3A9}" srcOrd="0" destOrd="1" presId="urn:microsoft.com/office/officeart/2005/8/layout/hList1"/>
    <dgm:cxn modelId="{6AEBDFE0-6FEE-4804-9570-9CDB61C740B1}" type="presOf" srcId="{BC4E23E7-37FC-48F6-A37C-37ED3A315F7D}" destId="{C4B8DFB9-4FAA-4B9E-8BB3-A284C291A3A9}" srcOrd="0" destOrd="3" presId="urn:microsoft.com/office/officeart/2005/8/layout/hList1"/>
    <dgm:cxn modelId="{BBB6C1E1-CB87-4B70-8C5F-43B3421DC37D}" srcId="{9EC0377C-CCC8-46F8-A48E-7B4D39C8FED4}" destId="{207D4304-0AEC-4D87-8833-67D57A21A812}" srcOrd="1" destOrd="0" parTransId="{7617EE1C-92A5-40AD-BC3E-365BF66A9A0F}" sibTransId="{AA1A8576-5597-48E0-9D1E-08B62F918152}"/>
    <dgm:cxn modelId="{7481C5ED-9BB0-49DB-93B7-6DE3B6AE04D2}" type="presOf" srcId="{018498A4-1210-4B72-8FFD-3DC9AF5B3A3D}" destId="{235020F5-25F7-4109-923D-C02ABB70A605}" srcOrd="0" destOrd="0" presId="urn:microsoft.com/office/officeart/2005/8/layout/hList1"/>
    <dgm:cxn modelId="{BC1A738F-D245-4F24-A588-205B076F420B}" type="presParOf" srcId="{FA0A6DEF-82E0-4C0F-A8D7-721646A5A2C7}" destId="{AA881084-8E1A-46BE-86F1-70FC79E9FEB5}" srcOrd="0" destOrd="0" presId="urn:microsoft.com/office/officeart/2005/8/layout/hList1"/>
    <dgm:cxn modelId="{1CD60B87-CE88-429C-8E79-A30E1BE16A14}" type="presParOf" srcId="{AA881084-8E1A-46BE-86F1-70FC79E9FEB5}" destId="{DC6E3653-DD66-4941-AEBD-3EC86A9FC5DC}" srcOrd="0" destOrd="0" presId="urn:microsoft.com/office/officeart/2005/8/layout/hList1"/>
    <dgm:cxn modelId="{2F495A6B-0D4E-44C9-BD78-5430738598F1}" type="presParOf" srcId="{AA881084-8E1A-46BE-86F1-70FC79E9FEB5}" destId="{C4B8DFB9-4FAA-4B9E-8BB3-A284C291A3A9}" srcOrd="1" destOrd="0" presId="urn:microsoft.com/office/officeart/2005/8/layout/hList1"/>
    <dgm:cxn modelId="{434A7F31-94B7-46D3-A93E-E79227DD978E}" type="presParOf" srcId="{FA0A6DEF-82E0-4C0F-A8D7-721646A5A2C7}" destId="{6959C3C6-AC4A-4437-A3C0-845989170CC3}" srcOrd="1" destOrd="0" presId="urn:microsoft.com/office/officeart/2005/8/layout/hList1"/>
    <dgm:cxn modelId="{B264E679-E10B-4A86-B0FA-558763882F45}" type="presParOf" srcId="{FA0A6DEF-82E0-4C0F-A8D7-721646A5A2C7}" destId="{E0CD7759-1A1F-4781-8F97-BEAD2BA7269F}" srcOrd="2" destOrd="0" presId="urn:microsoft.com/office/officeart/2005/8/layout/hList1"/>
    <dgm:cxn modelId="{9CF6D29A-58BD-4F3C-ADE9-E2C02C668105}" type="presParOf" srcId="{E0CD7759-1A1F-4781-8F97-BEAD2BA7269F}" destId="{235020F5-25F7-4109-923D-C02ABB70A605}" srcOrd="0" destOrd="0" presId="urn:microsoft.com/office/officeart/2005/8/layout/hList1"/>
    <dgm:cxn modelId="{7082A33D-1342-4EDF-9880-C39384CCC5EA}" type="presParOf" srcId="{E0CD7759-1A1F-4781-8F97-BEAD2BA7269F}" destId="{96F1E194-A797-44C8-BF93-9F89868EE181}" srcOrd="1" destOrd="0" presId="urn:microsoft.com/office/officeart/2005/8/layout/hList1"/>
  </dgm:cxnLst>
  <dgm:bg>
    <a:solidFill>
      <a:schemeClr val="tx1"/>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E16095-04CB-4988-8E9B-4F7DD8A4DBDC}" type="doc">
      <dgm:prSet loTypeId="urn:microsoft.com/office/officeart/2005/8/layout/hList1" loCatId="list" qsTypeId="urn:microsoft.com/office/officeart/2005/8/quickstyle/3d4" qsCatId="3D" csTypeId="urn:microsoft.com/office/officeart/2005/8/colors/accent1_1" csCatId="accent1" phldr="1"/>
      <dgm:spPr/>
      <dgm:t>
        <a:bodyPr/>
        <a:lstStyle/>
        <a:p>
          <a:endParaRPr lang="pl-PL"/>
        </a:p>
      </dgm:t>
    </dgm:pt>
    <dgm:pt modelId="{9EC0377C-CCC8-46F8-A48E-7B4D39C8FED4}">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Katastrofalne żywioły</a:t>
          </a:r>
        </a:p>
      </dgm:t>
    </dgm:pt>
    <dgm:pt modelId="{BBAB40A0-B564-4740-B1C0-7BC4081A9EE4}" type="parTrans" cxnId="{F402C433-4439-4DA1-9B29-F47B41E62C03}">
      <dgm:prSet/>
      <dgm:spPr/>
      <dgm:t>
        <a:bodyPr/>
        <a:lstStyle/>
        <a:p>
          <a:endParaRPr lang="pl-PL"/>
        </a:p>
      </dgm:t>
    </dgm:pt>
    <dgm:pt modelId="{2C28F8BE-455F-4B7F-87E0-E63BEBBECBDD}" type="sibTrans" cxnId="{F402C433-4439-4DA1-9B29-F47B41E62C03}">
      <dgm:prSet/>
      <dgm:spPr/>
      <dgm:t>
        <a:bodyPr/>
        <a:lstStyle/>
        <a:p>
          <a:endParaRPr lang="pl-PL"/>
        </a:p>
      </dgm:t>
    </dgm:pt>
    <dgm:pt modelId="{AFC2D778-B8A5-47C6-A528-A31CD9DC6C80}">
      <dgm:prSet phldrT="[Tekst]"/>
      <dgm:spPr>
        <a:ln>
          <a:solidFill>
            <a:schemeClr val="tx1">
              <a:alpha val="90000"/>
            </a:schemeClr>
          </a:solidFill>
        </a:ln>
      </dgm:spPr>
      <dgm:t>
        <a:bodyPr/>
        <a:lstStyle/>
        <a:p>
          <a:r>
            <a:rPr lang="pl-PL" dirty="0">
              <a:latin typeface="PT Sans" panose="020B0503020203020204" pitchFamily="34" charset="-18"/>
            </a:rPr>
            <a:t>Zagrożenia naturalne (trzęsienia ziemi, osuwiska, ekstremalne zjawiska pogodowe, promieniotwórczość naturalna).</a:t>
          </a:r>
        </a:p>
      </dgm:t>
    </dgm:pt>
    <dgm:pt modelId="{5E158E9F-2A68-446F-B215-C418B1CD2509}" type="parTrans" cxnId="{B2C42E8C-19F2-4D14-A272-7B5744AF8F88}">
      <dgm:prSet/>
      <dgm:spPr/>
      <dgm:t>
        <a:bodyPr/>
        <a:lstStyle/>
        <a:p>
          <a:endParaRPr lang="pl-PL"/>
        </a:p>
      </dgm:t>
    </dgm:pt>
    <dgm:pt modelId="{51F979B2-E7A6-4A2A-955A-7C7B71D4BE00}" type="sibTrans" cxnId="{B2C42E8C-19F2-4D14-A272-7B5744AF8F88}">
      <dgm:prSet/>
      <dgm:spPr/>
      <dgm:t>
        <a:bodyPr/>
        <a:lstStyle/>
        <a:p>
          <a:endParaRPr lang="pl-PL"/>
        </a:p>
      </dgm:t>
    </dgm:pt>
    <dgm:pt modelId="{018498A4-1210-4B72-8FFD-3DC9AF5B3A3D}">
      <dgm:prSet phldrT="[Tekst]" custT="1"/>
      <dgm:spPr/>
      <dgm: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Zielone technologie</a:t>
          </a:r>
        </a:p>
      </dgm:t>
    </dgm:pt>
    <dgm:pt modelId="{9A9DC72B-88C4-4998-A1C6-BC2F6164C950}" type="parTrans" cxnId="{971FA58C-5EDF-49D2-9609-6C69BD765BEE}">
      <dgm:prSet/>
      <dgm:spPr/>
      <dgm:t>
        <a:bodyPr/>
        <a:lstStyle/>
        <a:p>
          <a:endParaRPr lang="pl-PL"/>
        </a:p>
      </dgm:t>
    </dgm:pt>
    <dgm:pt modelId="{2B2F906D-FEFF-4693-BCB6-3BACE9F267A8}" type="sibTrans" cxnId="{971FA58C-5EDF-49D2-9609-6C69BD765BEE}">
      <dgm:prSet/>
      <dgm:spPr/>
      <dgm:t>
        <a:bodyPr/>
        <a:lstStyle/>
        <a:p>
          <a:endParaRPr lang="pl-PL"/>
        </a:p>
      </dgm:t>
    </dgm:pt>
    <dgm:pt modelId="{0BB1C5B8-A0A3-4A96-9611-8FD5F8A3A3C4}">
      <dgm:prSet phldrT="[Tekst]"/>
      <dgm:spPr>
        <a:ln>
          <a:solidFill>
            <a:schemeClr val="tx1">
              <a:alpha val="90000"/>
            </a:schemeClr>
          </a:solidFill>
        </a:ln>
      </dgm:spPr>
      <dgm:t>
        <a:bodyPr/>
        <a:lstStyle/>
        <a:p>
          <a:pPr>
            <a:buFont typeface="Arial" panose="020B0604020202020204" pitchFamily="34" charset="0"/>
            <a:buChar char="•"/>
          </a:pPr>
          <a:r>
            <a:rPr lang="pl-PL" dirty="0">
              <a:latin typeface="PT Sans" panose="020B0503020203020204" pitchFamily="34" charset="-18"/>
            </a:rPr>
            <a:t>Kluczowe zagadnienia związane </a:t>
          </a:r>
          <a:br>
            <a:rPr lang="pl-PL" dirty="0">
              <a:latin typeface="PT Sans" panose="020B0503020203020204" pitchFamily="34" charset="-18"/>
            </a:rPr>
          </a:br>
          <a:r>
            <a:rPr lang="pl-PL" dirty="0">
              <a:latin typeface="PT Sans" panose="020B0503020203020204" pitchFamily="34" charset="-18"/>
            </a:rPr>
            <a:t>z zieloną technologią: w aspekcie Celów Zrównoważonego Rozwoju oraz Europejskiego Zielonego Ładu, dyrektyw Unii Europejskiej, </a:t>
          </a:r>
        </a:p>
      </dgm:t>
    </dgm:pt>
    <dgm:pt modelId="{838734D6-A30F-432A-ACBD-4ECAE554E531}" type="parTrans" cxnId="{A4B98446-E784-4480-8B0A-1D47EDC9C9E0}">
      <dgm:prSet/>
      <dgm:spPr/>
      <dgm:t>
        <a:bodyPr/>
        <a:lstStyle/>
        <a:p>
          <a:endParaRPr lang="pl-PL"/>
        </a:p>
      </dgm:t>
    </dgm:pt>
    <dgm:pt modelId="{E1A6A34E-F96B-4154-AD74-05A948CFD415}" type="sibTrans" cxnId="{A4B98446-E784-4480-8B0A-1D47EDC9C9E0}">
      <dgm:prSet/>
      <dgm:spPr/>
      <dgm:t>
        <a:bodyPr/>
        <a:lstStyle/>
        <a:p>
          <a:endParaRPr lang="pl-PL"/>
        </a:p>
      </dgm:t>
    </dgm:pt>
    <dgm:pt modelId="{F4E702BF-14B7-4F28-B33F-F2E420BB84BD}">
      <dgm:prSet/>
      <dgm:spPr>
        <a:ln>
          <a:solidFill>
            <a:schemeClr val="tx1">
              <a:alpha val="90000"/>
            </a:schemeClr>
          </a:solidFill>
        </a:ln>
      </dgm:spPr>
      <dgm:t>
        <a:bodyPr/>
        <a:lstStyle/>
        <a:p>
          <a:pPr>
            <a:buFont typeface="Symbol" panose="05050102010706020507" pitchFamily="18" charset="2"/>
            <a:buNone/>
          </a:pPr>
          <a:endParaRPr lang="pl-PL" dirty="0">
            <a:latin typeface="PT Sans" panose="020B0503020203020204" pitchFamily="34" charset="-18"/>
          </a:endParaRPr>
        </a:p>
      </dgm:t>
    </dgm:pt>
    <dgm:pt modelId="{9B21245D-D14F-447D-8870-F0490513B4C4}" type="parTrans" cxnId="{925D7AB3-EEE6-42F6-A3A2-6BAFDCA61866}">
      <dgm:prSet/>
      <dgm:spPr/>
      <dgm:t>
        <a:bodyPr/>
        <a:lstStyle/>
        <a:p>
          <a:endParaRPr lang="pl-PL"/>
        </a:p>
      </dgm:t>
    </dgm:pt>
    <dgm:pt modelId="{1217B4F8-30BE-4EC6-9266-791FFB6665C5}" type="sibTrans" cxnId="{925D7AB3-EEE6-42F6-A3A2-6BAFDCA61866}">
      <dgm:prSet/>
      <dgm:spPr/>
      <dgm:t>
        <a:bodyPr/>
        <a:lstStyle/>
        <a:p>
          <a:endParaRPr lang="pl-PL"/>
        </a:p>
      </dgm:t>
    </dgm:pt>
    <dgm:pt modelId="{A6BC1FA3-B719-4294-BC50-C2C9C40D8621}">
      <dgm:prSet/>
      <dgm:spPr/>
      <dgm:t>
        <a:bodyPr/>
        <a:lstStyle/>
        <a:p>
          <a:r>
            <a:rPr lang="pl-PL">
              <a:latin typeface="PT Sans" panose="020B0503020203020204" pitchFamily="34" charset="-18"/>
            </a:rPr>
            <a:t>Zagrożenia antropogeniczne (zapadliska pogórnicze, gospodarka komunalna, transport, przemysł, zanieczyszczenia wód, zanieczyszczenia odpadami, zanieczyszczenia gleb, promieniotwórczość).</a:t>
          </a:r>
          <a:endParaRPr lang="pl-PL" dirty="0">
            <a:latin typeface="PT Sans" panose="020B0503020203020204" pitchFamily="34" charset="-18"/>
          </a:endParaRPr>
        </a:p>
      </dgm:t>
    </dgm:pt>
    <dgm:pt modelId="{F2F23C1E-19DC-4061-A533-7F9818A596E7}" type="parTrans" cxnId="{B2292061-543A-4322-89D8-A5A5C3475F4F}">
      <dgm:prSet/>
      <dgm:spPr/>
      <dgm:t>
        <a:bodyPr/>
        <a:lstStyle/>
        <a:p>
          <a:endParaRPr lang="pl-PL"/>
        </a:p>
      </dgm:t>
    </dgm:pt>
    <dgm:pt modelId="{E58D5B0E-1B90-4E7B-8357-E4D576FE903E}" type="sibTrans" cxnId="{B2292061-543A-4322-89D8-A5A5C3475F4F}">
      <dgm:prSet/>
      <dgm:spPr/>
      <dgm:t>
        <a:bodyPr/>
        <a:lstStyle/>
        <a:p>
          <a:endParaRPr lang="pl-PL"/>
        </a:p>
      </dgm:t>
    </dgm:pt>
    <dgm:pt modelId="{16CA58EB-9FFE-413E-A5AC-C721F0149F44}">
      <dgm:prSet/>
      <dgm:spPr/>
      <dgm:t>
        <a:bodyPr/>
        <a:lstStyle/>
        <a:p>
          <a:r>
            <a:rPr lang="pl-PL" dirty="0">
              <a:latin typeface="PT Sans" panose="020B0503020203020204" pitchFamily="34" charset="-18"/>
            </a:rPr>
            <a:t>Zagrożenia biologiczne – inwazje biologiczne - pochodzenie, drogi rozprzestrzeniania się, wpływ na bioróżnorodność; broń biologiczna.</a:t>
          </a:r>
        </a:p>
      </dgm:t>
    </dgm:pt>
    <dgm:pt modelId="{4C2D2535-53F3-46AD-9ABA-DC06CBD2CCA3}" type="parTrans" cxnId="{E016CA64-4B14-48C9-B4D5-C2148E09F64B}">
      <dgm:prSet/>
      <dgm:spPr/>
      <dgm:t>
        <a:bodyPr/>
        <a:lstStyle/>
        <a:p>
          <a:endParaRPr lang="pl-PL"/>
        </a:p>
      </dgm:t>
    </dgm:pt>
    <dgm:pt modelId="{A82551EC-B3CE-40EA-9156-6A5FC7AA07C0}" type="sibTrans" cxnId="{E016CA64-4B14-48C9-B4D5-C2148E09F64B}">
      <dgm:prSet/>
      <dgm:spPr/>
      <dgm:t>
        <a:bodyPr/>
        <a:lstStyle/>
        <a:p>
          <a:endParaRPr lang="pl-PL"/>
        </a:p>
      </dgm:t>
    </dgm:pt>
    <dgm:pt modelId="{89EDA6B6-CE42-49B8-A3A7-19F2AE2E8603}">
      <dgm:prSet/>
      <dgm:spPr/>
      <dgm:t>
        <a:bodyPr/>
        <a:lstStyle/>
        <a:p>
          <a:pPr>
            <a:buFont typeface="Arial" panose="020B0604020202020204" pitchFamily="34" charset="0"/>
            <a:buChar char="•"/>
          </a:pPr>
          <a:r>
            <a:rPr lang="pl-PL" dirty="0">
              <a:latin typeface="PT Sans" panose="020B0503020203020204" pitchFamily="34" charset="-18"/>
            </a:rPr>
            <a:t>Jak zaprojektować i wyprodukować nowoczesne materiały przyjazne środowisku?</a:t>
          </a:r>
        </a:p>
      </dgm:t>
    </dgm:pt>
    <dgm:pt modelId="{879D3D5E-3134-4175-855E-5EFC30896AD3}" type="parTrans" cxnId="{4FDF7236-45C0-49A4-8829-61D54B61D49D}">
      <dgm:prSet/>
      <dgm:spPr/>
      <dgm:t>
        <a:bodyPr/>
        <a:lstStyle/>
        <a:p>
          <a:endParaRPr lang="pl-PL"/>
        </a:p>
      </dgm:t>
    </dgm:pt>
    <dgm:pt modelId="{F981CF07-42FE-4C8C-B5E9-FC87E12A54D3}" type="sibTrans" cxnId="{4FDF7236-45C0-49A4-8829-61D54B61D49D}">
      <dgm:prSet/>
      <dgm:spPr/>
      <dgm:t>
        <a:bodyPr/>
        <a:lstStyle/>
        <a:p>
          <a:endParaRPr lang="pl-PL"/>
        </a:p>
      </dgm:t>
    </dgm:pt>
    <dgm:pt modelId="{50D52263-BBD1-4791-B260-3A46851A8542}">
      <dgm:prSet/>
      <dgm:spPr/>
      <dgm:t>
        <a:bodyPr/>
        <a:lstStyle/>
        <a:p>
          <a:pPr>
            <a:buFont typeface="Arial" panose="020B0604020202020204" pitchFamily="34" charset="0"/>
            <a:buChar char="•"/>
          </a:pPr>
          <a:r>
            <a:rPr lang="pl-PL" dirty="0">
              <a:latin typeface="PT Sans" panose="020B0503020203020204" pitchFamily="34" charset="-18"/>
            </a:rPr>
            <a:t>Energia przyjazna środowisku,</a:t>
          </a:r>
        </a:p>
      </dgm:t>
    </dgm:pt>
    <dgm:pt modelId="{7CC476CD-4C54-45CE-A652-557B2CF2A8D8}" type="parTrans" cxnId="{9EE573E2-C5FF-4BCF-85E6-F1B4287DE733}">
      <dgm:prSet/>
      <dgm:spPr/>
      <dgm:t>
        <a:bodyPr/>
        <a:lstStyle/>
        <a:p>
          <a:endParaRPr lang="pl-PL"/>
        </a:p>
      </dgm:t>
    </dgm:pt>
    <dgm:pt modelId="{5AC05CBD-5F31-45EF-91EB-3A5106BCA83A}" type="sibTrans" cxnId="{9EE573E2-C5FF-4BCF-85E6-F1B4287DE733}">
      <dgm:prSet/>
      <dgm:spPr/>
      <dgm:t>
        <a:bodyPr/>
        <a:lstStyle/>
        <a:p>
          <a:endParaRPr lang="pl-PL"/>
        </a:p>
      </dgm:t>
    </dgm:pt>
    <dgm:pt modelId="{B95C8169-9EB4-4161-9473-7B7CC78C43A6}">
      <dgm:prSet/>
      <dgm:spPr/>
      <dgm:t>
        <a:bodyPr/>
        <a:lstStyle/>
        <a:p>
          <a:pPr>
            <a:buFont typeface="Arial" panose="020B0604020202020204" pitchFamily="34" charset="0"/>
            <a:buChar char="•"/>
          </a:pPr>
          <a:r>
            <a:rPr lang="pl-PL" dirty="0">
              <a:latin typeface="PT Sans" panose="020B0503020203020204" pitchFamily="34" charset="-18"/>
            </a:rPr>
            <a:t>Biologiczne metody oczyszczania środowiska - biotechnologie stosowane w oczyszczaniu ścieków; gleby, powietrza.</a:t>
          </a:r>
        </a:p>
      </dgm:t>
    </dgm:pt>
    <dgm:pt modelId="{BF961032-C5B3-407A-9B0E-3CBA31EDD013}" type="parTrans" cxnId="{9BF5DEF1-44F8-4550-8C73-5DDA75262E95}">
      <dgm:prSet/>
      <dgm:spPr/>
      <dgm:t>
        <a:bodyPr/>
        <a:lstStyle/>
        <a:p>
          <a:endParaRPr lang="pl-PL"/>
        </a:p>
      </dgm:t>
    </dgm:pt>
    <dgm:pt modelId="{A73F5E3E-2CFF-478E-839F-06FF87C763D7}" type="sibTrans" cxnId="{9BF5DEF1-44F8-4550-8C73-5DDA75262E95}">
      <dgm:prSet/>
      <dgm:spPr/>
      <dgm:t>
        <a:bodyPr/>
        <a:lstStyle/>
        <a:p>
          <a:endParaRPr lang="pl-PL"/>
        </a:p>
      </dgm:t>
    </dgm:pt>
    <dgm:pt modelId="{52A65197-3049-40D2-8246-06DAC6C4FBEF}">
      <dgm:prSet/>
      <dgm:spPr/>
      <dgm:t>
        <a:bodyPr/>
        <a:lstStyle/>
        <a:p>
          <a:pPr>
            <a:buFont typeface="Arial" panose="020B0604020202020204" pitchFamily="34" charset="0"/>
            <a:buChar char="•"/>
          </a:pPr>
          <a:endParaRPr lang="pl-PL" dirty="0"/>
        </a:p>
      </dgm:t>
    </dgm:pt>
    <dgm:pt modelId="{4ADBF5B7-55D3-4397-A9E7-C8963E4B7F2A}" type="parTrans" cxnId="{88F065BD-652D-4274-82E1-0C43DADDC9BF}">
      <dgm:prSet/>
      <dgm:spPr/>
      <dgm:t>
        <a:bodyPr/>
        <a:lstStyle/>
        <a:p>
          <a:endParaRPr lang="pl-PL"/>
        </a:p>
      </dgm:t>
    </dgm:pt>
    <dgm:pt modelId="{F7C1FC1F-197D-4131-B9A1-8545DFA71830}" type="sibTrans" cxnId="{88F065BD-652D-4274-82E1-0C43DADDC9BF}">
      <dgm:prSet/>
      <dgm:spPr/>
      <dgm:t>
        <a:bodyPr/>
        <a:lstStyle/>
        <a:p>
          <a:endParaRPr lang="pl-PL"/>
        </a:p>
      </dgm:t>
    </dgm:pt>
    <dgm:pt modelId="{FA0A6DEF-82E0-4C0F-A8D7-721646A5A2C7}" type="pres">
      <dgm:prSet presAssocID="{39E16095-04CB-4988-8E9B-4F7DD8A4DBDC}" presName="Name0" presStyleCnt="0">
        <dgm:presLayoutVars>
          <dgm:dir/>
          <dgm:animLvl val="lvl"/>
          <dgm:resizeHandles val="exact"/>
        </dgm:presLayoutVars>
      </dgm:prSet>
      <dgm:spPr/>
    </dgm:pt>
    <dgm:pt modelId="{AA881084-8E1A-46BE-86F1-70FC79E9FEB5}" type="pres">
      <dgm:prSet presAssocID="{9EC0377C-CCC8-46F8-A48E-7B4D39C8FED4}" presName="composite" presStyleCnt="0"/>
      <dgm:spPr/>
    </dgm:pt>
    <dgm:pt modelId="{DC6E3653-DD66-4941-AEBD-3EC86A9FC5DC}" type="pres">
      <dgm:prSet presAssocID="{9EC0377C-CCC8-46F8-A48E-7B4D39C8FED4}" presName="parTx" presStyleLbl="alignNode1" presStyleIdx="0" presStyleCnt="2" custLinFactNeighborX="972" custLinFactNeighborY="-19375">
        <dgm:presLayoutVars>
          <dgm:chMax val="0"/>
          <dgm:chPref val="0"/>
          <dgm:bulletEnabled val="1"/>
        </dgm:presLayoutVars>
      </dgm:prSet>
      <dgm:spPr/>
    </dgm:pt>
    <dgm:pt modelId="{C4B8DFB9-4FAA-4B9E-8BB3-A284C291A3A9}" type="pres">
      <dgm:prSet presAssocID="{9EC0377C-CCC8-46F8-A48E-7B4D39C8FED4}" presName="desTx" presStyleLbl="alignAccFollowNode1" presStyleIdx="0" presStyleCnt="2" custLinFactNeighborX="1215" custLinFactNeighborY="1569">
        <dgm:presLayoutVars>
          <dgm:bulletEnabled val="1"/>
        </dgm:presLayoutVars>
      </dgm:prSet>
      <dgm:spPr/>
    </dgm:pt>
    <dgm:pt modelId="{6959C3C6-AC4A-4437-A3C0-845989170CC3}" type="pres">
      <dgm:prSet presAssocID="{2C28F8BE-455F-4B7F-87E0-E63BEBBECBDD}" presName="space" presStyleCnt="0"/>
      <dgm:spPr/>
    </dgm:pt>
    <dgm:pt modelId="{E0CD7759-1A1F-4781-8F97-BEAD2BA7269F}" type="pres">
      <dgm:prSet presAssocID="{018498A4-1210-4B72-8FFD-3DC9AF5B3A3D}" presName="composite" presStyleCnt="0"/>
      <dgm:spPr/>
    </dgm:pt>
    <dgm:pt modelId="{235020F5-25F7-4109-923D-C02ABB70A605}" type="pres">
      <dgm:prSet presAssocID="{018498A4-1210-4B72-8FFD-3DC9AF5B3A3D}" presName="parTx" presStyleLbl="alignNode1" presStyleIdx="1" presStyleCnt="2" custLinFactNeighborX="-971" custLinFactNeighborY="-26825">
        <dgm:presLayoutVars>
          <dgm:chMax val="0"/>
          <dgm:chPref val="0"/>
          <dgm:bulletEnabled val="1"/>
        </dgm:presLayoutVars>
      </dgm:prSet>
      <dgm:spPr/>
    </dgm:pt>
    <dgm:pt modelId="{96F1E194-A797-44C8-BF93-9F89868EE181}" type="pres">
      <dgm:prSet presAssocID="{018498A4-1210-4B72-8FFD-3DC9AF5B3A3D}" presName="desTx" presStyleLbl="alignAccFollowNode1" presStyleIdx="1" presStyleCnt="2" custLinFactNeighborX="730" custLinFactNeighborY="450">
        <dgm:presLayoutVars>
          <dgm:bulletEnabled val="1"/>
        </dgm:presLayoutVars>
      </dgm:prSet>
      <dgm:spPr/>
    </dgm:pt>
  </dgm:ptLst>
  <dgm:cxnLst>
    <dgm:cxn modelId="{BD226E04-FE24-4D87-8ECD-BCC346D37FCA}" type="presOf" srcId="{B95C8169-9EB4-4161-9473-7B7CC78C43A6}" destId="{96F1E194-A797-44C8-BF93-9F89868EE181}" srcOrd="0" destOrd="3" presId="urn:microsoft.com/office/officeart/2005/8/layout/hList1"/>
    <dgm:cxn modelId="{41C25207-9E4E-4DE8-801A-6F9F3E504A73}" type="presOf" srcId="{F4E702BF-14B7-4F28-B33F-F2E420BB84BD}" destId="{96F1E194-A797-44C8-BF93-9F89868EE181}" srcOrd="0" destOrd="5" presId="urn:microsoft.com/office/officeart/2005/8/layout/hList1"/>
    <dgm:cxn modelId="{F402C433-4439-4DA1-9B29-F47B41E62C03}" srcId="{39E16095-04CB-4988-8E9B-4F7DD8A4DBDC}" destId="{9EC0377C-CCC8-46F8-A48E-7B4D39C8FED4}" srcOrd="0" destOrd="0" parTransId="{BBAB40A0-B564-4740-B1C0-7BC4081A9EE4}" sibTransId="{2C28F8BE-455F-4B7F-87E0-E63BEBBECBDD}"/>
    <dgm:cxn modelId="{4FDF7236-45C0-49A4-8829-61D54B61D49D}" srcId="{018498A4-1210-4B72-8FFD-3DC9AF5B3A3D}" destId="{89EDA6B6-CE42-49B8-A3A7-19F2AE2E8603}" srcOrd="1" destOrd="0" parTransId="{879D3D5E-3134-4175-855E-5EFC30896AD3}" sibTransId="{F981CF07-42FE-4C8C-B5E9-FC87E12A54D3}"/>
    <dgm:cxn modelId="{9E1A295B-B4F4-457D-8744-501C8A8C5419}" type="presOf" srcId="{AFC2D778-B8A5-47C6-A528-A31CD9DC6C80}" destId="{C4B8DFB9-4FAA-4B9E-8BB3-A284C291A3A9}" srcOrd="0" destOrd="0" presId="urn:microsoft.com/office/officeart/2005/8/layout/hList1"/>
    <dgm:cxn modelId="{F41F625F-BCAC-4B15-AEE0-A4FD0C73C512}" type="presOf" srcId="{89EDA6B6-CE42-49B8-A3A7-19F2AE2E8603}" destId="{96F1E194-A797-44C8-BF93-9F89868EE181}" srcOrd="0" destOrd="1" presId="urn:microsoft.com/office/officeart/2005/8/layout/hList1"/>
    <dgm:cxn modelId="{B2292061-543A-4322-89D8-A5A5C3475F4F}" srcId="{9EC0377C-CCC8-46F8-A48E-7B4D39C8FED4}" destId="{A6BC1FA3-B719-4294-BC50-C2C9C40D8621}" srcOrd="1" destOrd="0" parTransId="{F2F23C1E-19DC-4061-A533-7F9818A596E7}" sibTransId="{E58D5B0E-1B90-4E7B-8357-E4D576FE903E}"/>
    <dgm:cxn modelId="{E016CA64-4B14-48C9-B4D5-C2148E09F64B}" srcId="{9EC0377C-CCC8-46F8-A48E-7B4D39C8FED4}" destId="{16CA58EB-9FFE-413E-A5AC-C721F0149F44}" srcOrd="2" destOrd="0" parTransId="{4C2D2535-53F3-46AD-9ABA-DC06CBD2CCA3}" sibTransId="{A82551EC-B3CE-40EA-9156-6A5FC7AA07C0}"/>
    <dgm:cxn modelId="{D5957666-16B9-4E53-9579-59511B98349E}" type="presOf" srcId="{9EC0377C-CCC8-46F8-A48E-7B4D39C8FED4}" destId="{DC6E3653-DD66-4941-AEBD-3EC86A9FC5DC}" srcOrd="0" destOrd="0" presId="urn:microsoft.com/office/officeart/2005/8/layout/hList1"/>
    <dgm:cxn modelId="{A4B98446-E784-4480-8B0A-1D47EDC9C9E0}" srcId="{018498A4-1210-4B72-8FFD-3DC9AF5B3A3D}" destId="{0BB1C5B8-A0A3-4A96-9611-8FD5F8A3A3C4}" srcOrd="0" destOrd="0" parTransId="{838734D6-A30F-432A-ACBD-4ECAE554E531}" sibTransId="{E1A6A34E-F96B-4154-AD74-05A948CFD415}"/>
    <dgm:cxn modelId="{AC14796A-F9A4-4505-A962-193AE265BDF3}" type="presOf" srcId="{0BB1C5B8-A0A3-4A96-9611-8FD5F8A3A3C4}" destId="{96F1E194-A797-44C8-BF93-9F89868EE181}" srcOrd="0" destOrd="0" presId="urn:microsoft.com/office/officeart/2005/8/layout/hList1"/>
    <dgm:cxn modelId="{64BC056E-E732-4C79-A7F2-A44AD222B0E3}" type="presOf" srcId="{50D52263-BBD1-4791-B260-3A46851A8542}" destId="{96F1E194-A797-44C8-BF93-9F89868EE181}" srcOrd="0" destOrd="2" presId="urn:microsoft.com/office/officeart/2005/8/layout/hList1"/>
    <dgm:cxn modelId="{848C664F-2D6C-40E3-8F84-1B46CA04E4D4}" type="presOf" srcId="{39E16095-04CB-4988-8E9B-4F7DD8A4DBDC}" destId="{FA0A6DEF-82E0-4C0F-A8D7-721646A5A2C7}" srcOrd="0" destOrd="0" presId="urn:microsoft.com/office/officeart/2005/8/layout/hList1"/>
    <dgm:cxn modelId="{B2C42E8C-19F2-4D14-A272-7B5744AF8F88}" srcId="{9EC0377C-CCC8-46F8-A48E-7B4D39C8FED4}" destId="{AFC2D778-B8A5-47C6-A528-A31CD9DC6C80}" srcOrd="0" destOrd="0" parTransId="{5E158E9F-2A68-446F-B215-C418B1CD2509}" sibTransId="{51F979B2-E7A6-4A2A-955A-7C7B71D4BE00}"/>
    <dgm:cxn modelId="{971FA58C-5EDF-49D2-9609-6C69BD765BEE}" srcId="{39E16095-04CB-4988-8E9B-4F7DD8A4DBDC}" destId="{018498A4-1210-4B72-8FFD-3DC9AF5B3A3D}" srcOrd="1" destOrd="0" parTransId="{9A9DC72B-88C4-4998-A1C6-BC2F6164C950}" sibTransId="{2B2F906D-FEFF-4693-BCB6-3BACE9F267A8}"/>
    <dgm:cxn modelId="{FE2E7A94-C2C3-4F10-BB5E-6F12A99C0652}" type="presOf" srcId="{16CA58EB-9FFE-413E-A5AC-C721F0149F44}" destId="{C4B8DFB9-4FAA-4B9E-8BB3-A284C291A3A9}" srcOrd="0" destOrd="2" presId="urn:microsoft.com/office/officeart/2005/8/layout/hList1"/>
    <dgm:cxn modelId="{774DFD99-0B7E-4F05-AB4A-E02F599B8E13}" type="presOf" srcId="{52A65197-3049-40D2-8246-06DAC6C4FBEF}" destId="{96F1E194-A797-44C8-BF93-9F89868EE181}" srcOrd="0" destOrd="4" presId="urn:microsoft.com/office/officeart/2005/8/layout/hList1"/>
    <dgm:cxn modelId="{925D7AB3-EEE6-42F6-A3A2-6BAFDCA61866}" srcId="{018498A4-1210-4B72-8FFD-3DC9AF5B3A3D}" destId="{F4E702BF-14B7-4F28-B33F-F2E420BB84BD}" srcOrd="5" destOrd="0" parTransId="{9B21245D-D14F-447D-8870-F0490513B4C4}" sibTransId="{1217B4F8-30BE-4EC6-9266-791FFB6665C5}"/>
    <dgm:cxn modelId="{88F065BD-652D-4274-82E1-0C43DADDC9BF}" srcId="{018498A4-1210-4B72-8FFD-3DC9AF5B3A3D}" destId="{52A65197-3049-40D2-8246-06DAC6C4FBEF}" srcOrd="4" destOrd="0" parTransId="{4ADBF5B7-55D3-4397-A9E7-C8963E4B7F2A}" sibTransId="{F7C1FC1F-197D-4131-B9A1-8545DFA71830}"/>
    <dgm:cxn modelId="{9EE573E2-C5FF-4BCF-85E6-F1B4287DE733}" srcId="{018498A4-1210-4B72-8FFD-3DC9AF5B3A3D}" destId="{50D52263-BBD1-4791-B260-3A46851A8542}" srcOrd="2" destOrd="0" parTransId="{7CC476CD-4C54-45CE-A652-557B2CF2A8D8}" sibTransId="{5AC05CBD-5F31-45EF-91EB-3A5106BCA83A}"/>
    <dgm:cxn modelId="{302C27E5-3B66-49A7-A47E-F981779F6498}" type="presOf" srcId="{A6BC1FA3-B719-4294-BC50-C2C9C40D8621}" destId="{C4B8DFB9-4FAA-4B9E-8BB3-A284C291A3A9}" srcOrd="0" destOrd="1" presId="urn:microsoft.com/office/officeart/2005/8/layout/hList1"/>
    <dgm:cxn modelId="{7481C5ED-9BB0-49DB-93B7-6DE3B6AE04D2}" type="presOf" srcId="{018498A4-1210-4B72-8FFD-3DC9AF5B3A3D}" destId="{235020F5-25F7-4109-923D-C02ABB70A605}" srcOrd="0" destOrd="0" presId="urn:microsoft.com/office/officeart/2005/8/layout/hList1"/>
    <dgm:cxn modelId="{9BF5DEF1-44F8-4550-8C73-5DDA75262E95}" srcId="{018498A4-1210-4B72-8FFD-3DC9AF5B3A3D}" destId="{B95C8169-9EB4-4161-9473-7B7CC78C43A6}" srcOrd="3" destOrd="0" parTransId="{BF961032-C5B3-407A-9B0E-3CBA31EDD013}" sibTransId="{A73F5E3E-2CFF-478E-839F-06FF87C763D7}"/>
    <dgm:cxn modelId="{BC1A738F-D245-4F24-A588-205B076F420B}" type="presParOf" srcId="{FA0A6DEF-82E0-4C0F-A8D7-721646A5A2C7}" destId="{AA881084-8E1A-46BE-86F1-70FC79E9FEB5}" srcOrd="0" destOrd="0" presId="urn:microsoft.com/office/officeart/2005/8/layout/hList1"/>
    <dgm:cxn modelId="{1CD60B87-CE88-429C-8E79-A30E1BE16A14}" type="presParOf" srcId="{AA881084-8E1A-46BE-86F1-70FC79E9FEB5}" destId="{DC6E3653-DD66-4941-AEBD-3EC86A9FC5DC}" srcOrd="0" destOrd="0" presId="urn:microsoft.com/office/officeart/2005/8/layout/hList1"/>
    <dgm:cxn modelId="{2F495A6B-0D4E-44C9-BD78-5430738598F1}" type="presParOf" srcId="{AA881084-8E1A-46BE-86F1-70FC79E9FEB5}" destId="{C4B8DFB9-4FAA-4B9E-8BB3-A284C291A3A9}" srcOrd="1" destOrd="0" presId="urn:microsoft.com/office/officeart/2005/8/layout/hList1"/>
    <dgm:cxn modelId="{434A7F31-94B7-46D3-A93E-E79227DD978E}" type="presParOf" srcId="{FA0A6DEF-82E0-4C0F-A8D7-721646A5A2C7}" destId="{6959C3C6-AC4A-4437-A3C0-845989170CC3}" srcOrd="1" destOrd="0" presId="urn:microsoft.com/office/officeart/2005/8/layout/hList1"/>
    <dgm:cxn modelId="{B264E679-E10B-4A86-B0FA-558763882F45}" type="presParOf" srcId="{FA0A6DEF-82E0-4C0F-A8D7-721646A5A2C7}" destId="{E0CD7759-1A1F-4781-8F97-BEAD2BA7269F}" srcOrd="2" destOrd="0" presId="urn:microsoft.com/office/officeart/2005/8/layout/hList1"/>
    <dgm:cxn modelId="{9CF6D29A-58BD-4F3C-ADE9-E2C02C668105}" type="presParOf" srcId="{E0CD7759-1A1F-4781-8F97-BEAD2BA7269F}" destId="{235020F5-25F7-4109-923D-C02ABB70A605}" srcOrd="0" destOrd="0" presId="urn:microsoft.com/office/officeart/2005/8/layout/hList1"/>
    <dgm:cxn modelId="{7082A33D-1342-4EDF-9880-C39384CCC5EA}" type="presParOf" srcId="{E0CD7759-1A1F-4781-8F97-BEAD2BA7269F}" destId="{96F1E194-A797-44C8-BF93-9F89868EE181}" srcOrd="1" destOrd="0" presId="urn:microsoft.com/office/officeart/2005/8/layout/hList1"/>
  </dgm:cxnLst>
  <dgm:bg>
    <a:solidFill>
      <a:schemeClr val="tx1"/>
    </a:solidFill>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93FAB-178E-4E14-8B7B-897CD142ECDA}">
      <dsp:nvSpPr>
        <dsp:cNvPr id="0" name=""/>
        <dsp:cNvSpPr/>
      </dsp:nvSpPr>
      <dsp:spPr>
        <a:xfrm>
          <a:off x="963" y="155951"/>
          <a:ext cx="3757480" cy="22544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Moduły </a:t>
          </a:r>
          <a:b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kierunkowe </a:t>
          </a:r>
          <a:endParaRPr lang="pl-PL" sz="32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963" y="155951"/>
        <a:ext cx="3757480" cy="2254488"/>
      </dsp:txXfrm>
    </dsp:sp>
    <dsp:sp modelId="{C85D6DA2-F4FC-4B7C-BBC5-65FB4EACE229}">
      <dsp:nvSpPr>
        <dsp:cNvPr id="0" name=""/>
        <dsp:cNvSpPr/>
      </dsp:nvSpPr>
      <dsp:spPr>
        <a:xfrm>
          <a:off x="4116945" y="130092"/>
          <a:ext cx="3757480" cy="22544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Moduły </a:t>
          </a:r>
          <a:b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dziedzinowe</a:t>
          </a:r>
          <a:endParaRPr lang="pl-PL" sz="32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4116945" y="130092"/>
        <a:ext cx="3757480" cy="2254488"/>
      </dsp:txXfrm>
    </dsp:sp>
    <dsp:sp modelId="{DF1B7C02-6CC9-4E6F-9854-472721DB787C}">
      <dsp:nvSpPr>
        <dsp:cNvPr id="0" name=""/>
        <dsp:cNvSpPr/>
      </dsp:nvSpPr>
      <dsp:spPr>
        <a:xfrm>
          <a:off x="963" y="2786188"/>
          <a:ext cx="3757480" cy="22544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Moduły </a:t>
          </a:r>
          <a:b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obszarowe</a:t>
          </a:r>
          <a:endParaRPr lang="pl-PL" sz="32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963" y="2786188"/>
        <a:ext cx="3757480" cy="2254488"/>
      </dsp:txXfrm>
    </dsp:sp>
    <dsp:sp modelId="{C597FAC6-A2ED-4E95-9612-D08CEC18EB79}">
      <dsp:nvSpPr>
        <dsp:cNvPr id="0" name=""/>
        <dsp:cNvSpPr/>
      </dsp:nvSpPr>
      <dsp:spPr>
        <a:xfrm>
          <a:off x="4134192" y="2786188"/>
          <a:ext cx="3757480" cy="225448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Otwarte moduły uniwersyteckie (OMU)</a:t>
          </a:r>
          <a:endParaRPr lang="pl-PL" sz="32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4134192" y="2786188"/>
        <a:ext cx="3757480" cy="225448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3653-DD66-4941-AEBD-3EC86A9FC5DC}">
      <dsp:nvSpPr>
        <dsp:cNvPr id="0" name=""/>
        <dsp:cNvSpPr/>
      </dsp:nvSpPr>
      <dsp:spPr>
        <a:xfrm>
          <a:off x="27689" y="0"/>
          <a:ext cx="3798093" cy="799885"/>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Rozwój osobisty</a:t>
          </a:r>
        </a:p>
      </dsp:txBody>
      <dsp:txXfrm>
        <a:off x="27689" y="0"/>
        <a:ext cx="3798093" cy="799885"/>
      </dsp:txXfrm>
    </dsp:sp>
    <dsp:sp modelId="{C4B8DFB9-4FAA-4B9E-8BB3-A284C291A3A9}">
      <dsp:nvSpPr>
        <dsp:cNvPr id="0" name=""/>
        <dsp:cNvSpPr/>
      </dsp:nvSpPr>
      <dsp:spPr>
        <a:xfrm>
          <a:off x="18460" y="858174"/>
          <a:ext cx="3798093" cy="4323375"/>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Komunikacja: interpersonalna </a:t>
          </a:r>
          <a:br>
            <a:rPr lang="pl-PL" sz="1800" kern="1200" dirty="0">
              <a:latin typeface="PT Sans" panose="020B0503020203020204" pitchFamily="34" charset="-18"/>
            </a:rPr>
          </a:br>
          <a:r>
            <a:rPr lang="pl-PL" sz="1800" kern="1200" dirty="0">
              <a:latin typeface="PT Sans" panose="020B0503020203020204" pitchFamily="34" charset="-18"/>
            </a:rPr>
            <a:t>i społeczna.  Różnorodności </a:t>
          </a:r>
          <a:br>
            <a:rPr lang="pl-PL" sz="1800" kern="1200" dirty="0">
              <a:latin typeface="PT Sans" panose="020B0503020203020204" pitchFamily="34" charset="-18"/>
            </a:rPr>
          </a:br>
          <a:r>
            <a:rPr lang="pl-PL" sz="1800" kern="1200" dirty="0">
              <a:latin typeface="PT Sans" panose="020B0503020203020204" pitchFamily="34" charset="-18"/>
            </a:rPr>
            <a:t>i odmienność kulturowa we współczesnym świecie.</a:t>
          </a: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Mechanizmy ewolucyjne zachowań społecznych. </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Racja czy relacja? Argumentacja: sztuka - technika. Jak przekonywać do swoich racji nie raniąc innych. </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Gdy nie udaje się porozumieć. </a:t>
          </a:r>
          <a:br>
            <a:rPr lang="pl-PL" sz="1800" kern="1200">
              <a:latin typeface="PT Sans" panose="020B0503020203020204" pitchFamily="34" charset="-18"/>
            </a:rPr>
          </a:br>
          <a:r>
            <a:rPr lang="pl-PL" sz="1800" kern="1200">
              <a:latin typeface="PT Sans" panose="020B0503020203020204" pitchFamily="34" charset="-18"/>
            </a:rPr>
            <a:t>O konfliktach i ich rozwiązywaniu.</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Przemoc: pojęcie, przyczyny, wpływ,  przeciwdziałanie. </a:t>
          </a:r>
          <a:endParaRPr lang="pl-PL" sz="1800" kern="1200" dirty="0">
            <a:latin typeface="PT Sans" panose="020B0503020203020204" pitchFamily="34" charset="-18"/>
          </a:endParaRPr>
        </a:p>
      </dsp:txBody>
      <dsp:txXfrm>
        <a:off x="18460" y="858174"/>
        <a:ext cx="3798093" cy="4323375"/>
      </dsp:txXfrm>
    </dsp:sp>
    <dsp:sp modelId="{235020F5-25F7-4109-923D-C02ABB70A605}">
      <dsp:nvSpPr>
        <dsp:cNvPr id="0" name=""/>
        <dsp:cNvSpPr/>
      </dsp:nvSpPr>
      <dsp:spPr>
        <a:xfrm>
          <a:off x="4329906" y="0"/>
          <a:ext cx="3798093" cy="799885"/>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Styl życia </a:t>
          </a:r>
          <a:b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b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a zdrowie człowieka</a:t>
          </a:r>
        </a:p>
      </dsp:txBody>
      <dsp:txXfrm>
        <a:off x="4329906" y="0"/>
        <a:ext cx="3798093" cy="799885"/>
      </dsp:txXfrm>
    </dsp:sp>
    <dsp:sp modelId="{96F1E194-A797-44C8-BF93-9F89868EE181}">
      <dsp:nvSpPr>
        <dsp:cNvPr id="0" name=""/>
        <dsp:cNvSpPr/>
      </dsp:nvSpPr>
      <dsp:spPr>
        <a:xfrm>
          <a:off x="4329906" y="848485"/>
          <a:ext cx="3798093" cy="4323375"/>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Pojęcie zdrowia i choroby. Model biomedyczny i holistyczny. Homeostaza i adaptacja. </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Udział czynników psychicznych w powstawaniu i przebiegu choroby. </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a:latin typeface="PT Sans" panose="020B0503020203020204" pitchFamily="34" charset="-18"/>
            </a:rPr>
            <a:t>Jak rozpoznajemy choroby: objawy i symptomy. Choroby cywilizacyjne.</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Font typeface="Arial" panose="020B0604020202020204" pitchFamily="34" charset="0"/>
            <a:buChar char="•"/>
          </a:pPr>
          <a:r>
            <a:rPr lang="pl-PL" sz="1800" kern="1200">
              <a:latin typeface="PT Sans" panose="020B0503020203020204" pitchFamily="34" charset="-18"/>
            </a:rPr>
            <a:t>Działanie leków. Związki chemiczne w żywności. </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Wybory naszej codzienności (styl życia, aktywność fizyczna, dieta, używki) a zdrowie.</a:t>
          </a:r>
        </a:p>
        <a:p>
          <a:pPr marL="171450" lvl="1" indent="-171450" algn="l" defTabSz="800100">
            <a:lnSpc>
              <a:spcPct val="90000"/>
            </a:lnSpc>
            <a:spcBef>
              <a:spcPct val="0"/>
            </a:spcBef>
            <a:spcAft>
              <a:spcPct val="15000"/>
            </a:spcAft>
            <a:buFont typeface="Arial" panose="020B0604020202020204" pitchFamily="34" charset="0"/>
            <a:buChar char="•"/>
          </a:pPr>
          <a:endParaRPr lang="pl-PL" sz="1800" kern="1200" dirty="0"/>
        </a:p>
        <a:p>
          <a:pPr marL="171450" lvl="1" indent="-171450" algn="l" defTabSz="800100">
            <a:lnSpc>
              <a:spcPct val="90000"/>
            </a:lnSpc>
            <a:spcBef>
              <a:spcPct val="0"/>
            </a:spcBef>
            <a:spcAft>
              <a:spcPct val="15000"/>
            </a:spcAft>
            <a:buFont typeface="Symbol" panose="05050102010706020507" pitchFamily="18" charset="2"/>
            <a:buNone/>
          </a:pPr>
          <a:endParaRPr lang="pl-PL" sz="1800" kern="1200" dirty="0">
            <a:latin typeface="PT Sans" panose="020B0503020203020204" pitchFamily="34" charset="-18"/>
          </a:endParaRPr>
        </a:p>
      </dsp:txBody>
      <dsp:txXfrm>
        <a:off x="4329906" y="848485"/>
        <a:ext cx="3798093" cy="4323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B20B3-76B7-4F12-9A48-B26C7230BA7B}">
      <dsp:nvSpPr>
        <dsp:cNvPr id="0" name=""/>
        <dsp:cNvSpPr/>
      </dsp:nvSpPr>
      <dsp:spPr>
        <a:xfrm>
          <a:off x="0" y="904386"/>
          <a:ext cx="8128000" cy="403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EF25C8C-470A-4093-9BC0-F364BB613FB9}">
      <dsp:nvSpPr>
        <dsp:cNvPr id="0" name=""/>
        <dsp:cNvSpPr/>
      </dsp:nvSpPr>
      <dsp:spPr>
        <a:xfrm>
          <a:off x="388112" y="116712"/>
          <a:ext cx="6402734" cy="996401"/>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ctr" defTabSz="1600200">
            <a:lnSpc>
              <a:spcPct val="90000"/>
            </a:lnSpc>
            <a:spcBef>
              <a:spcPct val="0"/>
            </a:spcBef>
            <a:spcAft>
              <a:spcPct val="35000"/>
            </a:spcAft>
            <a:buNone/>
          </a:pPr>
          <a:r>
            <a:rPr lang="pl-PL" sz="36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rPr>
            <a:t>Sześć obszarów</a:t>
          </a:r>
        </a:p>
      </dsp:txBody>
      <dsp:txXfrm>
        <a:off x="436752" y="165352"/>
        <a:ext cx="6305454" cy="899121"/>
      </dsp:txXfrm>
    </dsp:sp>
    <dsp:sp modelId="{06974122-6ED9-4E82-B46D-7CEA1C91B728}">
      <dsp:nvSpPr>
        <dsp:cNvPr id="0" name=""/>
        <dsp:cNvSpPr/>
      </dsp:nvSpPr>
      <dsp:spPr>
        <a:xfrm>
          <a:off x="0" y="1565542"/>
          <a:ext cx="8128000" cy="403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A19429E-0C0C-4FA2-B74F-872940CE01FE}">
      <dsp:nvSpPr>
        <dsp:cNvPr id="0" name=""/>
        <dsp:cNvSpPr/>
      </dsp:nvSpPr>
      <dsp:spPr>
        <a:xfrm>
          <a:off x="402960" y="1412741"/>
          <a:ext cx="7725039" cy="40771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pl-PL" sz="24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Cyfrowy świat</a:t>
          </a:r>
          <a:endParaRPr lang="pl-PL" sz="24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a typeface="Calibri" panose="020F0502020204030204"/>
            <a:cs typeface="Calibri" panose="020F0502020204030204"/>
          </a:endParaRPr>
        </a:p>
      </dsp:txBody>
      <dsp:txXfrm>
        <a:off x="422863" y="1432644"/>
        <a:ext cx="7685233" cy="367910"/>
      </dsp:txXfrm>
    </dsp:sp>
    <dsp:sp modelId="{815067EE-D7F2-4D22-BBED-409FE98DF5E8}">
      <dsp:nvSpPr>
        <dsp:cNvPr id="0" name=""/>
        <dsp:cNvSpPr/>
      </dsp:nvSpPr>
      <dsp:spPr>
        <a:xfrm>
          <a:off x="0" y="2226698"/>
          <a:ext cx="8128000" cy="403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8394A5C-2E8F-44AB-921C-6D084A0F30F9}">
      <dsp:nvSpPr>
        <dsp:cNvPr id="0" name=""/>
        <dsp:cNvSpPr/>
      </dsp:nvSpPr>
      <dsp:spPr>
        <a:xfrm>
          <a:off x="402960" y="2073897"/>
          <a:ext cx="7725039" cy="40771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pl-PL" sz="24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Ekspresja twórcza i krytyczne myślenie</a:t>
          </a:r>
          <a:endParaRPr lang="pl-PL" sz="24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422863" y="2093800"/>
        <a:ext cx="7685233" cy="367910"/>
      </dsp:txXfrm>
    </dsp:sp>
    <dsp:sp modelId="{42DE5F81-9597-4588-BDB6-CE794BAFE1F1}">
      <dsp:nvSpPr>
        <dsp:cNvPr id="0" name=""/>
        <dsp:cNvSpPr/>
      </dsp:nvSpPr>
      <dsp:spPr>
        <a:xfrm>
          <a:off x="0" y="2887854"/>
          <a:ext cx="8128000" cy="403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F353B22-6A9C-4336-AF60-321457203504}">
      <dsp:nvSpPr>
        <dsp:cNvPr id="0" name=""/>
        <dsp:cNvSpPr/>
      </dsp:nvSpPr>
      <dsp:spPr>
        <a:xfrm>
          <a:off x="402960" y="2735054"/>
          <a:ext cx="7725039" cy="40771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pl-PL" sz="24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Granice nauki</a:t>
          </a:r>
          <a:endParaRPr lang="pl-PL" sz="24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a typeface="Calibri" panose="020F0502020204030204"/>
            <a:cs typeface="Calibri" panose="020F0502020204030204"/>
          </a:endParaRPr>
        </a:p>
      </dsp:txBody>
      <dsp:txXfrm>
        <a:off x="422863" y="2754957"/>
        <a:ext cx="7685233" cy="367910"/>
      </dsp:txXfrm>
    </dsp:sp>
    <dsp:sp modelId="{6D1CE228-5815-4910-B180-16A5B816012B}">
      <dsp:nvSpPr>
        <dsp:cNvPr id="0" name=""/>
        <dsp:cNvSpPr/>
      </dsp:nvSpPr>
      <dsp:spPr>
        <a:xfrm>
          <a:off x="0" y="3549010"/>
          <a:ext cx="8128000" cy="403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0CEE547-BA6A-4828-B06F-8E3085050761}">
      <dsp:nvSpPr>
        <dsp:cNvPr id="0" name=""/>
        <dsp:cNvSpPr/>
      </dsp:nvSpPr>
      <dsp:spPr>
        <a:xfrm>
          <a:off x="402960" y="3396210"/>
          <a:ext cx="7725039" cy="40771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pl-PL" sz="24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Społeczeństwo obywatelskie i przedsiębiorczość</a:t>
          </a:r>
          <a:endParaRPr lang="pl-PL" sz="24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422863" y="3416113"/>
        <a:ext cx="7685233" cy="367910"/>
      </dsp:txXfrm>
    </dsp:sp>
    <dsp:sp modelId="{621C9B47-8CA8-4D45-ACC2-BC0AB798231D}">
      <dsp:nvSpPr>
        <dsp:cNvPr id="0" name=""/>
        <dsp:cNvSpPr/>
      </dsp:nvSpPr>
      <dsp:spPr>
        <a:xfrm>
          <a:off x="0" y="4210166"/>
          <a:ext cx="8128000" cy="403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0742F9B-EB85-446C-98E1-1C186722F8BD}">
      <dsp:nvSpPr>
        <dsp:cNvPr id="0" name=""/>
        <dsp:cNvSpPr/>
      </dsp:nvSpPr>
      <dsp:spPr>
        <a:xfrm>
          <a:off x="394890" y="4038610"/>
          <a:ext cx="7725039" cy="40771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pl-PL" sz="24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Środowisko naturalne i technologie</a:t>
          </a:r>
          <a:endParaRPr lang="pl-PL" sz="24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414793" y="4058513"/>
        <a:ext cx="7685233" cy="367910"/>
      </dsp:txXfrm>
    </dsp:sp>
    <dsp:sp modelId="{E9508796-3B66-4668-A64D-D8B589B8C29C}">
      <dsp:nvSpPr>
        <dsp:cNvPr id="0" name=""/>
        <dsp:cNvSpPr/>
      </dsp:nvSpPr>
      <dsp:spPr>
        <a:xfrm>
          <a:off x="0" y="4871322"/>
          <a:ext cx="8128000" cy="40320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A8DB0DF-748A-47B7-B8C7-A925FF9AE467}">
      <dsp:nvSpPr>
        <dsp:cNvPr id="0" name=""/>
        <dsp:cNvSpPr/>
      </dsp:nvSpPr>
      <dsp:spPr>
        <a:xfrm>
          <a:off x="394890" y="4699766"/>
          <a:ext cx="7725039" cy="407716"/>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pl-PL" sz="24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Zdrowie i rozwój osobisty</a:t>
          </a:r>
          <a:endParaRPr lang="pl-PL" sz="24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414793" y="4719669"/>
        <a:ext cx="7685233" cy="367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F8EB6-CE71-49F6-B952-211151ACE700}">
      <dsp:nvSpPr>
        <dsp:cNvPr id="0" name=""/>
        <dsp:cNvSpPr/>
      </dsp:nvSpPr>
      <dsp:spPr>
        <a:xfrm>
          <a:off x="623646" y="944"/>
          <a:ext cx="2437293" cy="1218646"/>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l-PL" sz="20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Cyfrowy świat</a:t>
          </a:r>
        </a:p>
      </dsp:txBody>
      <dsp:txXfrm>
        <a:off x="659339" y="36637"/>
        <a:ext cx="2365907" cy="1147260"/>
      </dsp:txXfrm>
    </dsp:sp>
    <dsp:sp modelId="{352A9547-4B3F-4345-A2C5-C7FA8D66FBBA}">
      <dsp:nvSpPr>
        <dsp:cNvPr id="0" name=""/>
        <dsp:cNvSpPr/>
      </dsp:nvSpPr>
      <dsp:spPr>
        <a:xfrm>
          <a:off x="867375" y="1219591"/>
          <a:ext cx="243729" cy="913984"/>
        </a:xfrm>
        <a:custGeom>
          <a:avLst/>
          <a:gdLst/>
          <a:ahLst/>
          <a:cxnLst/>
          <a:rect l="0" t="0" r="0" b="0"/>
          <a:pathLst>
            <a:path>
              <a:moveTo>
                <a:pt x="0" y="0"/>
              </a:moveTo>
              <a:lnTo>
                <a:pt x="0" y="913984"/>
              </a:lnTo>
              <a:lnTo>
                <a:pt x="243729" y="9139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3F3792-651A-4AC0-90D3-76D0AC50F6F0}">
      <dsp:nvSpPr>
        <dsp:cNvPr id="0" name=""/>
        <dsp:cNvSpPr/>
      </dsp:nvSpPr>
      <dsp:spPr>
        <a:xfrm>
          <a:off x="1111104" y="1524252"/>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endParaRPr lang="pl-PL" sz="1200" kern="1200" dirty="0">
            <a:solidFill>
              <a:srgbClr val="EF7D00"/>
            </a:solidFill>
            <a:latin typeface="PT Sans" panose="020B0503020203020204" pitchFamily="34" charset="-18"/>
          </a:endParaRPr>
        </a:p>
        <a:p>
          <a:pPr marL="0" lvl="0" indent="0" algn="ctr" defTabSz="533400">
            <a:lnSpc>
              <a:spcPct val="90000"/>
            </a:lnSpc>
            <a:spcBef>
              <a:spcPct val="0"/>
            </a:spcBef>
            <a:spcAft>
              <a:spcPct val="35000"/>
            </a:spcAft>
            <a:buNone/>
          </a:pPr>
          <a:endParaRPr lang="pl-PL" sz="1200" kern="1200" dirty="0">
            <a:solidFill>
              <a:srgbClr val="EF7D00"/>
            </a:solidFill>
            <a:latin typeface="PT Sans" panose="020B0503020203020204" pitchFamily="34" charset="-18"/>
          </a:endParaRPr>
        </a:p>
        <a:p>
          <a:pPr marL="0" lvl="0" indent="0" algn="ctr" defTabSz="533400">
            <a:lnSpc>
              <a:spcPct val="90000"/>
            </a:lnSpc>
            <a:spcBef>
              <a:spcPct val="0"/>
            </a:spcBef>
            <a:spcAft>
              <a:spcPct val="35000"/>
            </a:spcAft>
            <a:buNone/>
          </a:pPr>
          <a:r>
            <a:rPr lang="pl-PL" sz="1200" kern="1200" dirty="0">
              <a:solidFill>
                <a:srgbClr val="EF7D00"/>
              </a:solidFill>
              <a:latin typeface="PT Sans" panose="020B0503020203020204" pitchFamily="34" charset="-18"/>
            </a:rPr>
            <a:t>Sztuczna inteligencja</a:t>
          </a:r>
        </a:p>
        <a:p>
          <a:pPr marL="0" lvl="0" indent="0" algn="ctr" defTabSz="533400">
            <a:lnSpc>
              <a:spcPct val="90000"/>
            </a:lnSpc>
            <a:spcBef>
              <a:spcPct val="0"/>
            </a:spcBef>
            <a:spcAft>
              <a:spcPct val="35000"/>
            </a:spcAft>
            <a:buNone/>
          </a:pPr>
          <a:r>
            <a:rPr lang="pl-PL" sz="1200" kern="1200" dirty="0">
              <a:solidFill>
                <a:srgbClr val="EF7D00"/>
              </a:solidFill>
              <a:latin typeface="PT Sans" panose="020B0503020203020204" pitchFamily="34" charset="-18"/>
            </a:rPr>
            <a:t>Koordynator: dr hab. Agnieszka Nowak-Brzezińska prof. UŚ  (WNŚIT)</a:t>
          </a:r>
        </a:p>
        <a:p>
          <a:pPr marL="0" lvl="0" indent="0" algn="ctr" defTabSz="533400">
            <a:lnSpc>
              <a:spcPct val="90000"/>
            </a:lnSpc>
            <a:spcBef>
              <a:spcPct val="0"/>
            </a:spcBef>
            <a:spcAft>
              <a:spcPct val="35000"/>
            </a:spcAft>
            <a:buNone/>
          </a:pPr>
          <a:endParaRPr lang="pl-PL" sz="1200" kern="1200" dirty="0">
            <a:solidFill>
              <a:srgbClr val="EF7D00"/>
            </a:solidFill>
            <a:latin typeface="PT Sans" panose="020B0503020203020204" pitchFamily="34" charset="-18"/>
          </a:endParaRPr>
        </a:p>
        <a:p>
          <a:pPr marL="0" lvl="0" indent="0" algn="ctr" defTabSz="533400">
            <a:lnSpc>
              <a:spcPct val="90000"/>
            </a:lnSpc>
            <a:spcBef>
              <a:spcPct val="0"/>
            </a:spcBef>
            <a:spcAft>
              <a:spcPct val="35000"/>
            </a:spcAft>
            <a:buNone/>
          </a:pPr>
          <a:endParaRPr lang="pl-PL" sz="1200" kern="1200" dirty="0">
            <a:solidFill>
              <a:srgbClr val="EF7D00"/>
            </a:solidFill>
            <a:latin typeface="PT Sans" panose="020B0503020203020204" pitchFamily="34" charset="-18"/>
          </a:endParaRPr>
        </a:p>
      </dsp:txBody>
      <dsp:txXfrm>
        <a:off x="1146797" y="1559945"/>
        <a:ext cx="1878448" cy="1147260"/>
      </dsp:txXfrm>
    </dsp:sp>
    <dsp:sp modelId="{1BFDBEAF-6B51-4FC8-85FA-1F683F7EB4B7}">
      <dsp:nvSpPr>
        <dsp:cNvPr id="0" name=""/>
        <dsp:cNvSpPr/>
      </dsp:nvSpPr>
      <dsp:spPr>
        <a:xfrm>
          <a:off x="867375" y="1219591"/>
          <a:ext cx="243729" cy="2437293"/>
        </a:xfrm>
        <a:custGeom>
          <a:avLst/>
          <a:gdLst/>
          <a:ahLst/>
          <a:cxnLst/>
          <a:rect l="0" t="0" r="0" b="0"/>
          <a:pathLst>
            <a:path>
              <a:moveTo>
                <a:pt x="0" y="0"/>
              </a:moveTo>
              <a:lnTo>
                <a:pt x="0" y="2437293"/>
              </a:lnTo>
              <a:lnTo>
                <a:pt x="243729" y="24372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37E9E5-2525-47F0-971D-DF7C19F3175F}">
      <dsp:nvSpPr>
        <dsp:cNvPr id="0" name=""/>
        <dsp:cNvSpPr/>
      </dsp:nvSpPr>
      <dsp:spPr>
        <a:xfrm>
          <a:off x="1111104" y="3047560"/>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endParaRPr lang="pl-PL" sz="1200" kern="1200" dirty="0">
            <a:solidFill>
              <a:schemeClr val="tx1"/>
            </a:solidFill>
            <a:latin typeface="PT Sans" panose="020B0503020203020204" pitchFamily="34" charset="-18"/>
          </a:endParaRPr>
        </a:p>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Analiza danych: </a:t>
          </a:r>
          <a:br>
            <a:rPr lang="pl-PL" sz="1200" kern="1200" dirty="0">
              <a:solidFill>
                <a:schemeClr val="tx1"/>
              </a:solidFill>
              <a:latin typeface="PT Sans" panose="020B0503020203020204" pitchFamily="34" charset="-18"/>
            </a:rPr>
          </a:br>
          <a:r>
            <a:rPr lang="pl-PL" sz="1200" kern="1200" dirty="0">
              <a:solidFill>
                <a:schemeClr val="tx1"/>
              </a:solidFill>
              <a:latin typeface="PT Sans" panose="020B0503020203020204" pitchFamily="34" charset="-18"/>
            </a:rPr>
            <a:t>metody </a:t>
          </a:r>
          <a:br>
            <a:rPr lang="pl-PL" sz="1200" kern="1200" dirty="0">
              <a:solidFill>
                <a:schemeClr val="tx1"/>
              </a:solidFill>
              <a:latin typeface="PT Sans" panose="020B0503020203020204" pitchFamily="34" charset="-18"/>
            </a:rPr>
          </a:br>
          <a:r>
            <a:rPr lang="pl-PL" sz="1200" kern="1200" dirty="0">
              <a:solidFill>
                <a:schemeClr val="tx1"/>
              </a:solidFill>
              <a:latin typeface="PT Sans" panose="020B0503020203020204" pitchFamily="34" charset="-18"/>
            </a:rPr>
            <a:t>i narzędzia</a:t>
          </a:r>
        </a:p>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Koordynator:</a:t>
          </a:r>
        </a:p>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prof. dr hab. Michał Baczyński (WNŚIT)</a:t>
          </a:r>
        </a:p>
        <a:p>
          <a:pPr marL="0" lvl="0" indent="0" algn="ctr" defTabSz="533400">
            <a:lnSpc>
              <a:spcPct val="90000"/>
            </a:lnSpc>
            <a:spcBef>
              <a:spcPct val="0"/>
            </a:spcBef>
            <a:spcAft>
              <a:spcPct val="35000"/>
            </a:spcAft>
            <a:buNone/>
          </a:pPr>
          <a:endParaRPr lang="pl-PL" sz="1200" kern="1200" dirty="0">
            <a:solidFill>
              <a:schemeClr val="tx1"/>
            </a:solidFill>
            <a:latin typeface="PT Sans" panose="020B0503020203020204" pitchFamily="34" charset="-18"/>
          </a:endParaRPr>
        </a:p>
      </dsp:txBody>
      <dsp:txXfrm>
        <a:off x="1146797" y="3083253"/>
        <a:ext cx="1878448" cy="1147260"/>
      </dsp:txXfrm>
    </dsp:sp>
    <dsp:sp modelId="{65E0A2BB-9494-4940-8AE9-4841911B1A64}">
      <dsp:nvSpPr>
        <dsp:cNvPr id="0" name=""/>
        <dsp:cNvSpPr/>
      </dsp:nvSpPr>
      <dsp:spPr>
        <a:xfrm>
          <a:off x="3670262" y="944"/>
          <a:ext cx="2437293" cy="1218646"/>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Ekspresja twórcza </a:t>
          </a:r>
          <a:b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krytyczne myślenie</a:t>
          </a:r>
          <a:endParaRPr lang="pl-PL" sz="2000" kern="1200" dirty="0">
            <a:latin typeface="PT Sans" panose="020B0503020203020204" pitchFamily="34" charset="-18"/>
          </a:endParaRPr>
        </a:p>
      </dsp:txBody>
      <dsp:txXfrm>
        <a:off x="3705955" y="36637"/>
        <a:ext cx="2365907" cy="1147260"/>
      </dsp:txXfrm>
    </dsp:sp>
    <dsp:sp modelId="{9136DF2A-B7E9-43FF-9785-7F99CCECF401}">
      <dsp:nvSpPr>
        <dsp:cNvPr id="0" name=""/>
        <dsp:cNvSpPr/>
      </dsp:nvSpPr>
      <dsp:spPr>
        <a:xfrm>
          <a:off x="3913992" y="1219591"/>
          <a:ext cx="217094" cy="913984"/>
        </a:xfrm>
        <a:custGeom>
          <a:avLst/>
          <a:gdLst/>
          <a:ahLst/>
          <a:cxnLst/>
          <a:rect l="0" t="0" r="0" b="0"/>
          <a:pathLst>
            <a:path>
              <a:moveTo>
                <a:pt x="0" y="0"/>
              </a:moveTo>
              <a:lnTo>
                <a:pt x="0" y="913984"/>
              </a:lnTo>
              <a:lnTo>
                <a:pt x="217094" y="9139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765FA3-B837-40B8-84CF-9D18312FA5D2}">
      <dsp:nvSpPr>
        <dsp:cNvPr id="0" name=""/>
        <dsp:cNvSpPr/>
      </dsp:nvSpPr>
      <dsp:spPr>
        <a:xfrm>
          <a:off x="4131086" y="1524252"/>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rPr>
            <a:t>Sztuka krytycznego myślenia</a:t>
          </a:r>
        </a:p>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Koordynator:</a:t>
          </a:r>
        </a:p>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dr Szymon Makuła (WH)</a:t>
          </a:r>
        </a:p>
      </dsp:txBody>
      <dsp:txXfrm>
        <a:off x="4166779" y="1559945"/>
        <a:ext cx="1878448" cy="1147260"/>
      </dsp:txXfrm>
    </dsp:sp>
    <dsp:sp modelId="{B2F16BC7-7792-4CD6-B5CE-32F2EC2C122F}">
      <dsp:nvSpPr>
        <dsp:cNvPr id="0" name=""/>
        <dsp:cNvSpPr/>
      </dsp:nvSpPr>
      <dsp:spPr>
        <a:xfrm>
          <a:off x="3913992" y="1219591"/>
          <a:ext cx="270364" cy="2384976"/>
        </a:xfrm>
        <a:custGeom>
          <a:avLst/>
          <a:gdLst/>
          <a:ahLst/>
          <a:cxnLst/>
          <a:rect l="0" t="0" r="0" b="0"/>
          <a:pathLst>
            <a:path>
              <a:moveTo>
                <a:pt x="0" y="0"/>
              </a:moveTo>
              <a:lnTo>
                <a:pt x="0" y="2384976"/>
              </a:lnTo>
              <a:lnTo>
                <a:pt x="270364" y="23849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1B2959-296B-4A0A-88F2-BBA11CF0E184}">
      <dsp:nvSpPr>
        <dsp:cNvPr id="0" name=""/>
        <dsp:cNvSpPr/>
      </dsp:nvSpPr>
      <dsp:spPr>
        <a:xfrm>
          <a:off x="4184356" y="2995244"/>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endParaRPr lang="pl-PL" sz="1200" kern="1200" dirty="0">
            <a:solidFill>
              <a:schemeClr val="accent1"/>
            </a:solidFill>
          </a:endParaRPr>
        </a:p>
        <a:p>
          <a:pPr marL="0" lvl="0" indent="0" algn="ctr" defTabSz="533400">
            <a:lnSpc>
              <a:spcPct val="90000"/>
            </a:lnSpc>
            <a:spcBef>
              <a:spcPct val="0"/>
            </a:spcBef>
            <a:spcAft>
              <a:spcPct val="35000"/>
            </a:spcAft>
            <a:buNone/>
          </a:pPr>
          <a:r>
            <a:rPr lang="pl-PL" sz="1200" kern="1200" dirty="0">
              <a:solidFill>
                <a:srgbClr val="FF6600"/>
              </a:solidFill>
            </a:rPr>
            <a:t>Wyjście z </a:t>
          </a:r>
          <a:r>
            <a:rPr lang="pl-PL" sz="1200" kern="1200" dirty="0" err="1">
              <a:solidFill>
                <a:srgbClr val="FF6600"/>
              </a:solidFill>
            </a:rPr>
            <a:t>komfortocenu</a:t>
          </a:r>
          <a:endParaRPr lang="pl-PL" sz="1200" kern="1200" dirty="0">
            <a:solidFill>
              <a:srgbClr val="FF6600"/>
            </a:solidFill>
          </a:endParaRPr>
        </a:p>
        <a:p>
          <a:pPr marL="0" lvl="0" indent="0" algn="ctr" defTabSz="533400">
            <a:lnSpc>
              <a:spcPct val="90000"/>
            </a:lnSpc>
            <a:spcBef>
              <a:spcPct val="0"/>
            </a:spcBef>
            <a:spcAft>
              <a:spcPct val="35000"/>
            </a:spcAft>
            <a:buNone/>
          </a:pPr>
          <a:r>
            <a:rPr lang="pl-PL" sz="1200" kern="1200" dirty="0">
              <a:solidFill>
                <a:srgbClr val="FF6600"/>
              </a:solidFill>
            </a:rPr>
            <a:t>Koordynator: </a:t>
          </a:r>
        </a:p>
        <a:p>
          <a:pPr marL="0" lvl="0" indent="0" algn="ctr" defTabSz="533400">
            <a:lnSpc>
              <a:spcPct val="90000"/>
            </a:lnSpc>
            <a:spcBef>
              <a:spcPct val="0"/>
            </a:spcBef>
            <a:spcAft>
              <a:spcPct val="35000"/>
            </a:spcAft>
            <a:buNone/>
          </a:pPr>
          <a:r>
            <a:rPr lang="pl-PL" sz="1200" kern="1200" dirty="0">
              <a:solidFill>
                <a:srgbClr val="FF6600"/>
              </a:solidFill>
            </a:rPr>
            <a:t>dr hab. Joanna </a:t>
          </a:r>
          <a:r>
            <a:rPr lang="pl-PL" sz="1200" kern="1200" dirty="0" err="1">
              <a:solidFill>
                <a:srgbClr val="FF6600"/>
              </a:solidFill>
            </a:rPr>
            <a:t>Wowrzeczka</a:t>
          </a:r>
          <a:r>
            <a:rPr lang="pl-PL" sz="1200" kern="1200" dirty="0">
              <a:solidFill>
                <a:srgbClr val="FF6600"/>
              </a:solidFill>
            </a:rPr>
            <a:t> (WSNE) </a:t>
          </a:r>
        </a:p>
        <a:p>
          <a:pPr marL="0" lvl="0" indent="0" algn="ctr" defTabSz="533400">
            <a:lnSpc>
              <a:spcPct val="90000"/>
            </a:lnSpc>
            <a:spcBef>
              <a:spcPct val="0"/>
            </a:spcBef>
            <a:spcAft>
              <a:spcPct val="35000"/>
            </a:spcAft>
            <a:buNone/>
          </a:pPr>
          <a:endParaRPr lang="pl-PL" sz="1200" kern="1200" dirty="0">
            <a:latin typeface="PT Sans" panose="020B0503020203020204" pitchFamily="34" charset="-18"/>
          </a:endParaRPr>
        </a:p>
      </dsp:txBody>
      <dsp:txXfrm>
        <a:off x="4220049" y="3030937"/>
        <a:ext cx="1878448" cy="1147260"/>
      </dsp:txXfrm>
    </dsp:sp>
    <dsp:sp modelId="{C05645EB-D7A7-4C4B-BF4E-9648997F45D0}">
      <dsp:nvSpPr>
        <dsp:cNvPr id="0" name=""/>
        <dsp:cNvSpPr/>
      </dsp:nvSpPr>
      <dsp:spPr>
        <a:xfrm>
          <a:off x="6716879" y="944"/>
          <a:ext cx="2437293" cy="1218646"/>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Granice nauki</a:t>
          </a:r>
        </a:p>
      </dsp:txBody>
      <dsp:txXfrm>
        <a:off x="6752572" y="36637"/>
        <a:ext cx="2365907" cy="1147260"/>
      </dsp:txXfrm>
    </dsp:sp>
    <dsp:sp modelId="{64C5A4CD-6DA1-48A4-914A-9FEDDD68E5E6}">
      <dsp:nvSpPr>
        <dsp:cNvPr id="0" name=""/>
        <dsp:cNvSpPr/>
      </dsp:nvSpPr>
      <dsp:spPr>
        <a:xfrm>
          <a:off x="6960608" y="1219591"/>
          <a:ext cx="243729" cy="913984"/>
        </a:xfrm>
        <a:custGeom>
          <a:avLst/>
          <a:gdLst/>
          <a:ahLst/>
          <a:cxnLst/>
          <a:rect l="0" t="0" r="0" b="0"/>
          <a:pathLst>
            <a:path>
              <a:moveTo>
                <a:pt x="0" y="0"/>
              </a:moveTo>
              <a:lnTo>
                <a:pt x="0" y="913984"/>
              </a:lnTo>
              <a:lnTo>
                <a:pt x="243729" y="9139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9C547DB-C494-4B59-A72E-94DA60291966}">
      <dsp:nvSpPr>
        <dsp:cNvPr id="0" name=""/>
        <dsp:cNvSpPr/>
      </dsp:nvSpPr>
      <dsp:spPr>
        <a:xfrm>
          <a:off x="7204338" y="1524252"/>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rgbClr val="FF6600"/>
              </a:solidFill>
              <a:latin typeface="PT Sans" panose="020B0503020203020204" pitchFamily="34" charset="-18"/>
            </a:rPr>
            <a:t>Nauka </a:t>
          </a:r>
          <a:br>
            <a:rPr lang="pl-PL" sz="1200" kern="1200" dirty="0">
              <a:solidFill>
                <a:srgbClr val="FF6600"/>
              </a:solidFill>
              <a:latin typeface="PT Sans" panose="020B0503020203020204" pitchFamily="34" charset="-18"/>
            </a:rPr>
          </a:br>
          <a:r>
            <a:rPr lang="pl-PL" sz="1200" kern="1200" dirty="0">
              <a:solidFill>
                <a:srgbClr val="FF6600"/>
              </a:solidFill>
              <a:latin typeface="PT Sans" panose="020B0503020203020204" pitchFamily="34" charset="-18"/>
            </a:rPr>
            <a:t>i pseudonauka</a:t>
          </a:r>
        </a:p>
        <a:p>
          <a:pPr marL="0" lvl="0" indent="0" algn="ctr" defTabSz="533400">
            <a:lnSpc>
              <a:spcPct val="90000"/>
            </a:lnSpc>
            <a:spcBef>
              <a:spcPct val="0"/>
            </a:spcBef>
            <a:spcAft>
              <a:spcPct val="35000"/>
            </a:spcAft>
            <a:buNone/>
          </a:pPr>
          <a:r>
            <a:rPr lang="pl-PL" sz="1200" kern="1200" dirty="0">
              <a:solidFill>
                <a:srgbClr val="FF6600"/>
              </a:solidFill>
              <a:latin typeface="PT Sans" panose="020B0503020203020204" pitchFamily="34" charset="-18"/>
            </a:rPr>
            <a:t>Koordynator:</a:t>
          </a:r>
        </a:p>
        <a:p>
          <a:pPr marL="0" lvl="0" indent="0" algn="ctr" defTabSz="533400">
            <a:lnSpc>
              <a:spcPct val="90000"/>
            </a:lnSpc>
            <a:spcBef>
              <a:spcPct val="0"/>
            </a:spcBef>
            <a:spcAft>
              <a:spcPct val="35000"/>
            </a:spcAft>
            <a:buNone/>
          </a:pPr>
          <a:r>
            <a:rPr lang="pl-PL" sz="1200" kern="1200" dirty="0">
              <a:solidFill>
                <a:srgbClr val="FF6600"/>
              </a:solidFill>
              <a:latin typeface="PT Sans" panose="020B0503020203020204" pitchFamily="34" charset="-18"/>
            </a:rPr>
            <a:t> prof. dr hab. Przemysław Marciniak (WH)</a:t>
          </a:r>
        </a:p>
      </dsp:txBody>
      <dsp:txXfrm>
        <a:off x="7240031" y="1559945"/>
        <a:ext cx="1878448" cy="1147260"/>
      </dsp:txXfrm>
    </dsp:sp>
    <dsp:sp modelId="{41188988-D449-4902-B91C-EBF8CF6AF605}">
      <dsp:nvSpPr>
        <dsp:cNvPr id="0" name=""/>
        <dsp:cNvSpPr/>
      </dsp:nvSpPr>
      <dsp:spPr>
        <a:xfrm>
          <a:off x="6960608" y="1219591"/>
          <a:ext cx="243729" cy="2437293"/>
        </a:xfrm>
        <a:custGeom>
          <a:avLst/>
          <a:gdLst/>
          <a:ahLst/>
          <a:cxnLst/>
          <a:rect l="0" t="0" r="0" b="0"/>
          <a:pathLst>
            <a:path>
              <a:moveTo>
                <a:pt x="0" y="0"/>
              </a:moveTo>
              <a:lnTo>
                <a:pt x="0" y="2437293"/>
              </a:lnTo>
              <a:lnTo>
                <a:pt x="243729" y="24372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CA12A7-396F-4CF7-B00E-C9644013C559}">
      <dsp:nvSpPr>
        <dsp:cNvPr id="0" name=""/>
        <dsp:cNvSpPr/>
      </dsp:nvSpPr>
      <dsp:spPr>
        <a:xfrm>
          <a:off x="7204338" y="3047560"/>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Zrozumieć Noblistów</a:t>
          </a:r>
        </a:p>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Koordynator: </a:t>
          </a:r>
        </a:p>
        <a:p>
          <a:pPr marL="0" lvl="0" indent="0" algn="ctr" defTabSz="533400">
            <a:lnSpc>
              <a:spcPct val="90000"/>
            </a:lnSpc>
            <a:spcBef>
              <a:spcPct val="0"/>
            </a:spcBef>
            <a:spcAft>
              <a:spcPct val="35000"/>
            </a:spcAft>
            <a:buNone/>
          </a:pPr>
          <a:r>
            <a:rPr lang="pl-PL" sz="1200" kern="1200" dirty="0">
              <a:solidFill>
                <a:schemeClr val="tx1"/>
              </a:solidFill>
              <a:latin typeface="PT Sans" panose="020B0503020203020204" pitchFamily="34" charset="-18"/>
            </a:rPr>
            <a:t>p</a:t>
          </a:r>
          <a:r>
            <a:rPr lang="en-US" sz="1200" kern="1200" dirty="0" err="1">
              <a:solidFill>
                <a:schemeClr val="tx1"/>
              </a:solidFill>
            </a:rPr>
            <a:t>rof</a:t>
          </a:r>
          <a:r>
            <a:rPr lang="en-US" sz="1200" kern="1200" dirty="0">
              <a:solidFill>
                <a:schemeClr val="tx1"/>
              </a:solidFill>
            </a:rPr>
            <a:t>. </a:t>
          </a:r>
          <a:r>
            <a:rPr lang="en-US" sz="1200" kern="1200" dirty="0" err="1">
              <a:solidFill>
                <a:schemeClr val="tx1"/>
              </a:solidFill>
            </a:rPr>
            <a:t>dr</a:t>
          </a:r>
          <a:r>
            <a:rPr lang="en-US" sz="1200" kern="1200" dirty="0">
              <a:solidFill>
                <a:schemeClr val="tx1"/>
              </a:solidFill>
            </a:rPr>
            <a:t> hab. Armand </a:t>
          </a:r>
          <a:r>
            <a:rPr lang="en-US" sz="1200" kern="1200" dirty="0" err="1">
              <a:solidFill>
                <a:schemeClr val="tx1"/>
              </a:solidFill>
            </a:rPr>
            <a:t>Cholewka</a:t>
          </a:r>
          <a:r>
            <a:rPr lang="pl-PL" sz="1200" kern="1200" dirty="0">
              <a:solidFill>
                <a:schemeClr val="tx1"/>
              </a:solidFill>
            </a:rPr>
            <a:t> (</a:t>
          </a:r>
          <a:r>
            <a:rPr lang="pl-PL" sz="1200" kern="1200" dirty="0" err="1">
              <a:solidFill>
                <a:schemeClr val="tx1"/>
              </a:solidFill>
            </a:rPr>
            <a:t>WNŚiT</a:t>
          </a:r>
          <a:r>
            <a:rPr lang="pl-PL" sz="1200" kern="1200" dirty="0">
              <a:solidFill>
                <a:schemeClr val="tx1"/>
              </a:solidFill>
            </a:rPr>
            <a:t>)</a:t>
          </a:r>
          <a:r>
            <a:rPr lang="en-US" sz="1200" kern="1200" dirty="0">
              <a:solidFill>
                <a:schemeClr val="tx1"/>
              </a:solidFill>
            </a:rPr>
            <a:t> </a:t>
          </a:r>
          <a:endParaRPr lang="pl-PL" sz="1200" kern="1200" dirty="0">
            <a:solidFill>
              <a:schemeClr val="tx1"/>
            </a:solidFill>
            <a:latin typeface="PT Sans" panose="020B0503020203020204" pitchFamily="34" charset="-18"/>
          </a:endParaRPr>
        </a:p>
      </dsp:txBody>
      <dsp:txXfrm>
        <a:off x="7240031" y="3083253"/>
        <a:ext cx="1878448" cy="1147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F8EB6-CE71-49F6-B952-211151ACE700}">
      <dsp:nvSpPr>
        <dsp:cNvPr id="0" name=""/>
        <dsp:cNvSpPr/>
      </dsp:nvSpPr>
      <dsp:spPr>
        <a:xfrm>
          <a:off x="283512" y="944"/>
          <a:ext cx="2792796" cy="1218646"/>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Społeczeństwo obywatelskie </a:t>
          </a:r>
          <a:b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przedsiębiorczość</a:t>
          </a:r>
          <a:endParaRPr lang="pl-PL" sz="2000" b="1" kern="1200"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endParaRPr>
        </a:p>
      </dsp:txBody>
      <dsp:txXfrm>
        <a:off x="319205" y="36637"/>
        <a:ext cx="2721410" cy="1147260"/>
      </dsp:txXfrm>
    </dsp:sp>
    <dsp:sp modelId="{352A9547-4B3F-4345-A2C5-C7FA8D66FBBA}">
      <dsp:nvSpPr>
        <dsp:cNvPr id="0" name=""/>
        <dsp:cNvSpPr/>
      </dsp:nvSpPr>
      <dsp:spPr>
        <a:xfrm>
          <a:off x="562791" y="1219591"/>
          <a:ext cx="279279" cy="913984"/>
        </a:xfrm>
        <a:custGeom>
          <a:avLst/>
          <a:gdLst/>
          <a:ahLst/>
          <a:cxnLst/>
          <a:rect l="0" t="0" r="0" b="0"/>
          <a:pathLst>
            <a:path>
              <a:moveTo>
                <a:pt x="0" y="0"/>
              </a:moveTo>
              <a:lnTo>
                <a:pt x="0" y="913984"/>
              </a:lnTo>
              <a:lnTo>
                <a:pt x="279279" y="9139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3F3792-651A-4AC0-90D3-76D0AC50F6F0}">
      <dsp:nvSpPr>
        <dsp:cNvPr id="0" name=""/>
        <dsp:cNvSpPr/>
      </dsp:nvSpPr>
      <dsp:spPr>
        <a:xfrm>
          <a:off x="842071" y="1524252"/>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755650">
            <a:lnSpc>
              <a:spcPct val="90000"/>
            </a:lnSpc>
            <a:spcBef>
              <a:spcPct val="0"/>
            </a:spcBef>
            <a:spcAft>
              <a:spcPct val="35000"/>
            </a:spcAft>
            <a:buNone/>
          </a:pPr>
          <a:r>
            <a:rPr lang="pl-PL" sz="1200" kern="1200" dirty="0">
              <a:solidFill>
                <a:srgbClr val="EF7D00"/>
              </a:solidFill>
              <a:latin typeface="PT Sans" panose="020B0503020203020204" pitchFamily="34" charset="-18"/>
              <a:ea typeface="+mn-ea"/>
              <a:cs typeface="+mn-cs"/>
            </a:rPr>
            <a:t>Przedsiębiorczość</a:t>
          </a:r>
        </a:p>
        <a:p>
          <a:pPr marL="0" lvl="0" indent="0" algn="ctr" defTabSz="755650">
            <a:lnSpc>
              <a:spcPct val="90000"/>
            </a:lnSpc>
            <a:spcBef>
              <a:spcPct val="0"/>
            </a:spcBef>
            <a:spcAft>
              <a:spcPct val="35000"/>
            </a:spcAft>
            <a:buNone/>
          </a:pPr>
          <a:r>
            <a:rPr lang="pl-PL" sz="1200" kern="1200" dirty="0">
              <a:solidFill>
                <a:srgbClr val="EF7D00"/>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EF7D00"/>
              </a:solidFill>
              <a:latin typeface="PT Sans" panose="020B0503020203020204" pitchFamily="34" charset="-18"/>
              <a:ea typeface="+mn-ea"/>
              <a:cs typeface="+mn-cs"/>
            </a:rPr>
            <a:t>prof. dr hab. Piotr Pinior</a:t>
          </a:r>
        </a:p>
      </dsp:txBody>
      <dsp:txXfrm>
        <a:off x="877764" y="1559945"/>
        <a:ext cx="1878448" cy="1147260"/>
      </dsp:txXfrm>
    </dsp:sp>
    <dsp:sp modelId="{1BFDBEAF-6B51-4FC8-85FA-1F683F7EB4B7}">
      <dsp:nvSpPr>
        <dsp:cNvPr id="0" name=""/>
        <dsp:cNvSpPr/>
      </dsp:nvSpPr>
      <dsp:spPr>
        <a:xfrm>
          <a:off x="562791" y="1219591"/>
          <a:ext cx="279279" cy="2437293"/>
        </a:xfrm>
        <a:custGeom>
          <a:avLst/>
          <a:gdLst/>
          <a:ahLst/>
          <a:cxnLst/>
          <a:rect l="0" t="0" r="0" b="0"/>
          <a:pathLst>
            <a:path>
              <a:moveTo>
                <a:pt x="0" y="0"/>
              </a:moveTo>
              <a:lnTo>
                <a:pt x="0" y="2437293"/>
              </a:lnTo>
              <a:lnTo>
                <a:pt x="279279" y="24372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B37E9E5-2525-47F0-971D-DF7C19F3175F}">
      <dsp:nvSpPr>
        <dsp:cNvPr id="0" name=""/>
        <dsp:cNvSpPr/>
      </dsp:nvSpPr>
      <dsp:spPr>
        <a:xfrm>
          <a:off x="842071" y="3047560"/>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Vademecum prawa</a:t>
          </a:r>
        </a:p>
        <a:p>
          <a:pPr marL="0" lvl="0" indent="0" algn="ctr" defTabSz="53340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Koordynator: </a:t>
          </a:r>
        </a:p>
        <a:p>
          <a:pPr marL="0" lvl="0" indent="0" algn="ctr" defTabSz="53340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dr Mateusz </a:t>
          </a:r>
          <a:r>
            <a:rPr lang="pl-PL" sz="1200" kern="1200" dirty="0" err="1">
              <a:solidFill>
                <a:srgbClr val="002D59"/>
              </a:solidFill>
              <a:latin typeface="PT Sans" panose="020B0503020203020204" pitchFamily="34" charset="-18"/>
              <a:ea typeface="+mn-ea"/>
              <a:cs typeface="+mn-cs"/>
            </a:rPr>
            <a:t>Zeifert</a:t>
          </a:r>
          <a:endParaRPr lang="pl-PL" sz="1200" kern="1200" dirty="0">
            <a:solidFill>
              <a:srgbClr val="002D59"/>
            </a:solidFill>
            <a:latin typeface="PT Sans" panose="020B0503020203020204" pitchFamily="34" charset="-18"/>
            <a:ea typeface="+mn-ea"/>
            <a:cs typeface="+mn-cs"/>
          </a:endParaRPr>
        </a:p>
        <a:p>
          <a:pPr marL="0" lvl="0" indent="0" algn="ctr" defTabSz="533400">
            <a:lnSpc>
              <a:spcPct val="90000"/>
            </a:lnSpc>
            <a:spcBef>
              <a:spcPct val="0"/>
            </a:spcBef>
            <a:spcAft>
              <a:spcPct val="35000"/>
            </a:spcAft>
            <a:buNone/>
          </a:pPr>
          <a:endParaRPr lang="pl-PL" sz="1200" kern="1200" dirty="0">
            <a:solidFill>
              <a:srgbClr val="002D59"/>
            </a:solidFill>
            <a:latin typeface="PT Sans" panose="020B0503020203020204" pitchFamily="34" charset="-18"/>
            <a:ea typeface="+mn-ea"/>
            <a:cs typeface="+mn-cs"/>
          </a:endParaRPr>
        </a:p>
      </dsp:txBody>
      <dsp:txXfrm>
        <a:off x="877764" y="3083253"/>
        <a:ext cx="1878448" cy="1147260"/>
      </dsp:txXfrm>
    </dsp:sp>
    <dsp:sp modelId="{65E0A2BB-9494-4940-8AE9-4841911B1A64}">
      <dsp:nvSpPr>
        <dsp:cNvPr id="0" name=""/>
        <dsp:cNvSpPr/>
      </dsp:nvSpPr>
      <dsp:spPr>
        <a:xfrm>
          <a:off x="3685632" y="944"/>
          <a:ext cx="2437293" cy="1218646"/>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Środowisko naturalne </a:t>
          </a:r>
          <a:b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technologie</a:t>
          </a:r>
        </a:p>
      </dsp:txBody>
      <dsp:txXfrm>
        <a:off x="3721325" y="36637"/>
        <a:ext cx="2365907" cy="1147260"/>
      </dsp:txXfrm>
    </dsp:sp>
    <dsp:sp modelId="{9136DF2A-B7E9-43FF-9785-7F99CCECF401}">
      <dsp:nvSpPr>
        <dsp:cNvPr id="0" name=""/>
        <dsp:cNvSpPr/>
      </dsp:nvSpPr>
      <dsp:spPr>
        <a:xfrm>
          <a:off x="3929361" y="1219591"/>
          <a:ext cx="288107" cy="891964"/>
        </a:xfrm>
        <a:custGeom>
          <a:avLst/>
          <a:gdLst/>
          <a:ahLst/>
          <a:cxnLst/>
          <a:rect l="0" t="0" r="0" b="0"/>
          <a:pathLst>
            <a:path>
              <a:moveTo>
                <a:pt x="0" y="0"/>
              </a:moveTo>
              <a:lnTo>
                <a:pt x="0" y="891964"/>
              </a:lnTo>
              <a:lnTo>
                <a:pt x="288107" y="89196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E765FA3-B837-40B8-84CF-9D18312FA5D2}">
      <dsp:nvSpPr>
        <dsp:cNvPr id="0" name=""/>
        <dsp:cNvSpPr/>
      </dsp:nvSpPr>
      <dsp:spPr>
        <a:xfrm>
          <a:off x="4217469" y="1502231"/>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Katastrofalne żywioły</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Koordynator:</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dr hab. Sławomir Pytel prof. UŚ </a:t>
          </a:r>
        </a:p>
        <a:p>
          <a:pPr marL="0" lvl="0" indent="0" algn="ctr" defTabSz="755650">
            <a:lnSpc>
              <a:spcPct val="90000"/>
            </a:lnSpc>
            <a:spcBef>
              <a:spcPct val="0"/>
            </a:spcBef>
            <a:spcAft>
              <a:spcPct val="35000"/>
            </a:spcAft>
            <a:buNone/>
          </a:pPr>
          <a:endParaRPr lang="pl-PL" sz="1200" kern="1200" dirty="0">
            <a:solidFill>
              <a:srgbClr val="002D59"/>
            </a:solidFill>
            <a:latin typeface="PT Sans" panose="020B0503020203020204" pitchFamily="34" charset="-18"/>
            <a:ea typeface="+mn-ea"/>
            <a:cs typeface="+mn-cs"/>
          </a:endParaRPr>
        </a:p>
      </dsp:txBody>
      <dsp:txXfrm>
        <a:off x="4253162" y="1537924"/>
        <a:ext cx="1878448" cy="1147260"/>
      </dsp:txXfrm>
    </dsp:sp>
    <dsp:sp modelId="{B2F16BC7-7792-4CD6-B5CE-32F2EC2C122F}">
      <dsp:nvSpPr>
        <dsp:cNvPr id="0" name=""/>
        <dsp:cNvSpPr/>
      </dsp:nvSpPr>
      <dsp:spPr>
        <a:xfrm>
          <a:off x="3929361" y="1219591"/>
          <a:ext cx="243729" cy="2437293"/>
        </a:xfrm>
        <a:custGeom>
          <a:avLst/>
          <a:gdLst/>
          <a:ahLst/>
          <a:cxnLst/>
          <a:rect l="0" t="0" r="0" b="0"/>
          <a:pathLst>
            <a:path>
              <a:moveTo>
                <a:pt x="0" y="0"/>
              </a:moveTo>
              <a:lnTo>
                <a:pt x="0" y="2437293"/>
              </a:lnTo>
              <a:lnTo>
                <a:pt x="243729" y="24372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1B2959-296B-4A0A-88F2-BBA11CF0E184}">
      <dsp:nvSpPr>
        <dsp:cNvPr id="0" name=""/>
        <dsp:cNvSpPr/>
      </dsp:nvSpPr>
      <dsp:spPr>
        <a:xfrm>
          <a:off x="4173091" y="3047560"/>
          <a:ext cx="1949834"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Zielone technologie</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dr Katarzyna Kowalska-Szojda prof. UŚ </a:t>
          </a:r>
        </a:p>
        <a:p>
          <a:pPr marL="0" lvl="0" indent="0" algn="ctr" defTabSz="755650">
            <a:lnSpc>
              <a:spcPct val="90000"/>
            </a:lnSpc>
            <a:spcBef>
              <a:spcPct val="0"/>
            </a:spcBef>
            <a:spcAft>
              <a:spcPct val="35000"/>
            </a:spcAft>
            <a:buNone/>
          </a:pPr>
          <a:endParaRPr lang="pl-PL" sz="1200" kern="1200" dirty="0">
            <a:solidFill>
              <a:srgbClr val="FF6600"/>
            </a:solidFill>
            <a:latin typeface="PT Sans" panose="020B0503020203020204" pitchFamily="34" charset="-18"/>
            <a:ea typeface="+mn-ea"/>
            <a:cs typeface="+mn-cs"/>
          </a:endParaRPr>
        </a:p>
      </dsp:txBody>
      <dsp:txXfrm>
        <a:off x="4208784" y="3083253"/>
        <a:ext cx="1878448" cy="1147260"/>
      </dsp:txXfrm>
    </dsp:sp>
    <dsp:sp modelId="{C05645EB-D7A7-4C4B-BF4E-9648997F45D0}">
      <dsp:nvSpPr>
        <dsp:cNvPr id="0" name=""/>
        <dsp:cNvSpPr/>
      </dsp:nvSpPr>
      <dsp:spPr>
        <a:xfrm>
          <a:off x="6732249" y="944"/>
          <a:ext cx="2437293" cy="1218646"/>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Zdrowie </a:t>
          </a:r>
          <a:b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kern="12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rozwój osobisty</a:t>
          </a:r>
        </a:p>
      </dsp:txBody>
      <dsp:txXfrm>
        <a:off x="6767942" y="36637"/>
        <a:ext cx="2365907" cy="1147260"/>
      </dsp:txXfrm>
    </dsp:sp>
    <dsp:sp modelId="{64C5A4CD-6DA1-48A4-914A-9FEDDD68E5E6}">
      <dsp:nvSpPr>
        <dsp:cNvPr id="0" name=""/>
        <dsp:cNvSpPr/>
      </dsp:nvSpPr>
      <dsp:spPr>
        <a:xfrm>
          <a:off x="6975978" y="1219591"/>
          <a:ext cx="243729" cy="913984"/>
        </a:xfrm>
        <a:custGeom>
          <a:avLst/>
          <a:gdLst/>
          <a:ahLst/>
          <a:cxnLst/>
          <a:rect l="0" t="0" r="0" b="0"/>
          <a:pathLst>
            <a:path>
              <a:moveTo>
                <a:pt x="0" y="0"/>
              </a:moveTo>
              <a:lnTo>
                <a:pt x="0" y="913984"/>
              </a:lnTo>
              <a:lnTo>
                <a:pt x="243729" y="91398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9C547DB-C494-4B59-A72E-94DA60291966}">
      <dsp:nvSpPr>
        <dsp:cNvPr id="0" name=""/>
        <dsp:cNvSpPr/>
      </dsp:nvSpPr>
      <dsp:spPr>
        <a:xfrm>
          <a:off x="7219707" y="1524252"/>
          <a:ext cx="2274599"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Rozwój osobisty</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FF6600"/>
              </a:solidFill>
              <a:latin typeface="PT Sans" panose="020B0503020203020204" pitchFamily="34" charset="-18"/>
              <a:ea typeface="+mn-ea"/>
              <a:cs typeface="+mn-cs"/>
            </a:rPr>
            <a:t>dr hab. Patrycja Szostok-Nowacka, prof. UŚ</a:t>
          </a:r>
        </a:p>
        <a:p>
          <a:pPr marL="0" lvl="0" indent="0" algn="ctr" defTabSz="755650">
            <a:lnSpc>
              <a:spcPct val="90000"/>
            </a:lnSpc>
            <a:spcBef>
              <a:spcPct val="0"/>
            </a:spcBef>
            <a:spcAft>
              <a:spcPct val="35000"/>
            </a:spcAft>
            <a:buNone/>
          </a:pPr>
          <a:endParaRPr lang="pl-PL" sz="1200" kern="1200" dirty="0">
            <a:solidFill>
              <a:srgbClr val="FF6600"/>
            </a:solidFill>
            <a:latin typeface="PT Sans" panose="020B0503020203020204" pitchFamily="34" charset="-18"/>
            <a:ea typeface="+mn-ea"/>
            <a:cs typeface="+mn-cs"/>
          </a:endParaRPr>
        </a:p>
      </dsp:txBody>
      <dsp:txXfrm>
        <a:off x="7255400" y="1559945"/>
        <a:ext cx="2203213" cy="1147260"/>
      </dsp:txXfrm>
    </dsp:sp>
    <dsp:sp modelId="{41188988-D449-4902-B91C-EBF8CF6AF605}">
      <dsp:nvSpPr>
        <dsp:cNvPr id="0" name=""/>
        <dsp:cNvSpPr/>
      </dsp:nvSpPr>
      <dsp:spPr>
        <a:xfrm>
          <a:off x="6975978" y="1219591"/>
          <a:ext cx="243729" cy="2437293"/>
        </a:xfrm>
        <a:custGeom>
          <a:avLst/>
          <a:gdLst/>
          <a:ahLst/>
          <a:cxnLst/>
          <a:rect l="0" t="0" r="0" b="0"/>
          <a:pathLst>
            <a:path>
              <a:moveTo>
                <a:pt x="0" y="0"/>
              </a:moveTo>
              <a:lnTo>
                <a:pt x="0" y="2437293"/>
              </a:lnTo>
              <a:lnTo>
                <a:pt x="243729" y="24372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FCA12A7-396F-4CF7-B00E-C9644013C559}">
      <dsp:nvSpPr>
        <dsp:cNvPr id="0" name=""/>
        <dsp:cNvSpPr/>
      </dsp:nvSpPr>
      <dsp:spPr>
        <a:xfrm>
          <a:off x="7219707" y="3047560"/>
          <a:ext cx="2192121" cy="12186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algn="ctr" defTabSz="844550">
            <a:lnSpc>
              <a:spcPct val="90000"/>
            </a:lnSpc>
            <a:spcBef>
              <a:spcPct val="0"/>
            </a:spcBef>
            <a:spcAft>
              <a:spcPct val="35000"/>
            </a:spcAft>
            <a:buNone/>
          </a:pPr>
          <a:endParaRPr lang="pl-PL" sz="1200" kern="1200" dirty="0">
            <a:solidFill>
              <a:srgbClr val="FF0000"/>
            </a:solidFill>
          </a:endParaRP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Styl życia </a:t>
          </a:r>
          <a:br>
            <a:rPr lang="pl-PL" sz="1200" kern="1200" dirty="0">
              <a:solidFill>
                <a:srgbClr val="002D59"/>
              </a:solidFill>
              <a:latin typeface="PT Sans" panose="020B0503020203020204" pitchFamily="34" charset="-18"/>
              <a:ea typeface="+mn-ea"/>
              <a:cs typeface="+mn-cs"/>
            </a:rPr>
          </a:br>
          <a:r>
            <a:rPr lang="pl-PL" sz="1200" kern="1200" dirty="0">
              <a:solidFill>
                <a:srgbClr val="002D59"/>
              </a:solidFill>
              <a:latin typeface="PT Sans" panose="020B0503020203020204" pitchFamily="34" charset="-18"/>
              <a:ea typeface="+mn-ea"/>
              <a:cs typeface="+mn-cs"/>
            </a:rPr>
            <a:t>a zdrowie człowieka</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Koordynator: </a:t>
          </a:r>
        </a:p>
        <a:p>
          <a:pPr marL="0" lvl="0" indent="0" algn="ctr" defTabSz="755650">
            <a:lnSpc>
              <a:spcPct val="90000"/>
            </a:lnSpc>
            <a:spcBef>
              <a:spcPct val="0"/>
            </a:spcBef>
            <a:spcAft>
              <a:spcPct val="35000"/>
            </a:spcAft>
            <a:buNone/>
          </a:pPr>
          <a:r>
            <a:rPr lang="pl-PL" sz="1200" kern="1200" dirty="0">
              <a:solidFill>
                <a:srgbClr val="002D59"/>
              </a:solidFill>
              <a:latin typeface="PT Sans" panose="020B0503020203020204" pitchFamily="34" charset="-18"/>
              <a:ea typeface="+mn-ea"/>
              <a:cs typeface="+mn-cs"/>
            </a:rPr>
            <a:t>dr Monika Tarnawska</a:t>
          </a:r>
        </a:p>
        <a:p>
          <a:pPr marL="0" lvl="0" indent="0" algn="ctr" defTabSz="755650">
            <a:lnSpc>
              <a:spcPct val="90000"/>
            </a:lnSpc>
            <a:spcBef>
              <a:spcPct val="0"/>
            </a:spcBef>
            <a:spcAft>
              <a:spcPct val="35000"/>
            </a:spcAft>
            <a:buNone/>
          </a:pPr>
          <a:endParaRPr lang="pl-PL" sz="1200" kern="1200" dirty="0">
            <a:solidFill>
              <a:srgbClr val="002D59"/>
            </a:solidFill>
            <a:latin typeface="PT Sans" panose="020B0503020203020204" pitchFamily="34" charset="-18"/>
            <a:ea typeface="+mn-ea"/>
            <a:cs typeface="+mn-cs"/>
          </a:endParaRPr>
        </a:p>
      </dsp:txBody>
      <dsp:txXfrm>
        <a:off x="7255400" y="3083253"/>
        <a:ext cx="2120735" cy="1147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3653-DD66-4941-AEBD-3EC86A9FC5DC}">
      <dsp:nvSpPr>
        <dsp:cNvPr id="0" name=""/>
        <dsp:cNvSpPr/>
      </dsp:nvSpPr>
      <dsp:spPr>
        <a:xfrm>
          <a:off x="39" y="149044"/>
          <a:ext cx="3798093" cy="693904"/>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Sztuczna inteligencja </a:t>
          </a:r>
          <a:endParaRPr lang="pl-PL" sz="20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39" y="149044"/>
        <a:ext cx="3798093" cy="693904"/>
      </dsp:txXfrm>
    </dsp:sp>
    <dsp:sp modelId="{C4B8DFB9-4FAA-4B9E-8BB3-A284C291A3A9}">
      <dsp:nvSpPr>
        <dsp:cNvPr id="0" name=""/>
        <dsp:cNvSpPr/>
      </dsp:nvSpPr>
      <dsp:spPr>
        <a:xfrm>
          <a:off x="17776" y="834528"/>
          <a:ext cx="3798093" cy="4189556"/>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b="0" i="0" kern="1200" dirty="0"/>
            <a:t>Sztuczna inteligencja (ang. </a:t>
          </a:r>
          <a:r>
            <a:rPr lang="pl-PL" sz="2000" b="0" i="0" kern="1200" dirty="0" err="1"/>
            <a:t>Artificial</a:t>
          </a:r>
          <a:r>
            <a:rPr lang="pl-PL" sz="2000" b="0" i="0" kern="1200" dirty="0"/>
            <a:t> </a:t>
          </a:r>
          <a:r>
            <a:rPr lang="pl-PL" sz="2000" b="0" i="0" kern="1200" dirty="0" err="1"/>
            <a:t>Intelligence</a:t>
          </a:r>
          <a:r>
            <a:rPr lang="pl-PL" sz="2000" b="0" i="0" kern="1200" dirty="0"/>
            <a:t>, AI) z uwzględnieniem różnych perspektyw: matematycznej, technicznej, prawnej, społecznej oraz artystycznej.</a:t>
          </a:r>
          <a:endParaRPr lang="pl-PL" sz="2000" kern="1200" dirty="0">
            <a:latin typeface="PT Sans" panose="020B0503020203020204" pitchFamily="34" charset="-18"/>
          </a:endParaRPr>
        </a:p>
        <a:p>
          <a:pPr marL="228600" lvl="1" indent="-228600" algn="l" defTabSz="889000">
            <a:lnSpc>
              <a:spcPct val="90000"/>
            </a:lnSpc>
            <a:spcBef>
              <a:spcPct val="0"/>
            </a:spcBef>
            <a:spcAft>
              <a:spcPct val="15000"/>
            </a:spcAft>
            <a:buChar char="•"/>
          </a:pPr>
          <a:r>
            <a:rPr lang="pl-PL" sz="2000" b="0" i="0" kern="1200" dirty="0"/>
            <a:t>Zastosowania AI na przykładzie działania urządzeń i aplikacji codziennego użytku.</a:t>
          </a:r>
          <a:endParaRPr lang="pl-PL" sz="2000" kern="1200" dirty="0">
            <a:latin typeface="PT Sans" panose="020B0503020203020204" pitchFamily="34" charset="-18"/>
          </a:endParaRPr>
        </a:p>
        <a:p>
          <a:pPr marL="228600" lvl="1" indent="-228600" algn="l" defTabSz="889000">
            <a:lnSpc>
              <a:spcPct val="90000"/>
            </a:lnSpc>
            <a:spcBef>
              <a:spcPct val="0"/>
            </a:spcBef>
            <a:spcAft>
              <a:spcPct val="15000"/>
            </a:spcAft>
            <a:buChar char="•"/>
          </a:pPr>
          <a:r>
            <a:rPr lang="pl-PL" sz="2000" b="0" i="0" kern="1200" dirty="0"/>
            <a:t>Chat GPT i inne podobne narzędzia - jak działać z nimi zgodnie z etyką i regułami prawnymi.</a:t>
          </a:r>
          <a:endParaRPr lang="pl-PL" sz="2000" kern="1200" dirty="0">
            <a:latin typeface="PT Sans" panose="020B0503020203020204" pitchFamily="34" charset="-18"/>
          </a:endParaRPr>
        </a:p>
      </dsp:txBody>
      <dsp:txXfrm>
        <a:off x="17776" y="834528"/>
        <a:ext cx="3798093" cy="4189556"/>
      </dsp:txXfrm>
    </dsp:sp>
    <dsp:sp modelId="{235020F5-25F7-4109-923D-C02ABB70A605}">
      <dsp:nvSpPr>
        <dsp:cNvPr id="0" name=""/>
        <dsp:cNvSpPr/>
      </dsp:nvSpPr>
      <dsp:spPr>
        <a:xfrm>
          <a:off x="4329866" y="149044"/>
          <a:ext cx="3798093" cy="693904"/>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Analiza danych: </a:t>
          </a:r>
          <a:br>
            <a:rPr lang="pl-PL" sz="20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br>
          <a:r>
            <a:rPr lang="pl-PL" sz="2000" b="1" kern="1200" cap="none" spc="0">
              <a:ln w="10160">
                <a:prstDash val="solid"/>
              </a:ln>
              <a:effectLst>
                <a:outerShdw blurRad="38100" dist="22860" dir="5400000" algn="tl" rotWithShape="0">
                  <a:srgbClr val="000000">
                    <a:alpha val="30000"/>
                  </a:srgbClr>
                </a:outerShdw>
              </a:effectLst>
              <a:latin typeface="PT Sans" panose="020B0503020203020204" pitchFamily="34" charset="-18"/>
            </a:rPr>
            <a:t>metody i narzędzia</a:t>
          </a:r>
          <a:endParaRPr lang="pl-PL" sz="2000" b="1" kern="1200" cap="none" spc="0" dirty="0">
            <a:ln w="10160">
              <a:prstDash val="solid"/>
            </a:ln>
            <a:effectLst>
              <a:outerShdw blurRad="38100" dist="22860" dir="5400000" algn="tl" rotWithShape="0">
                <a:srgbClr val="000000">
                  <a:alpha val="30000"/>
                </a:srgbClr>
              </a:outerShdw>
            </a:effectLst>
            <a:latin typeface="PT Sans" panose="020B0503020203020204" pitchFamily="34" charset="-18"/>
          </a:endParaRPr>
        </a:p>
      </dsp:txBody>
      <dsp:txXfrm>
        <a:off x="4329866" y="149044"/>
        <a:ext cx="3798093" cy="693904"/>
      </dsp:txXfrm>
    </dsp:sp>
    <dsp:sp modelId="{96F1E194-A797-44C8-BF93-9F89868EE181}">
      <dsp:nvSpPr>
        <dsp:cNvPr id="0" name=""/>
        <dsp:cNvSpPr/>
      </dsp:nvSpPr>
      <dsp:spPr>
        <a:xfrm>
          <a:off x="4329866" y="842949"/>
          <a:ext cx="3798093" cy="4189556"/>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pl-PL" sz="2000" b="0" i="0" kern="1200" dirty="0"/>
            <a:t>Organizacja procesu analizy danych.</a:t>
          </a:r>
          <a:endParaRPr lang="pl-PL" sz="2000" kern="1200" dirty="0">
            <a:latin typeface="PT Sans" panose="020B0503020203020204" pitchFamily="34" charset="-18"/>
          </a:endParaRPr>
        </a:p>
        <a:p>
          <a:pPr marL="228600" lvl="1" indent="-228600" algn="l" defTabSz="889000">
            <a:lnSpc>
              <a:spcPct val="90000"/>
            </a:lnSpc>
            <a:spcBef>
              <a:spcPct val="0"/>
            </a:spcBef>
            <a:spcAft>
              <a:spcPct val="15000"/>
            </a:spcAft>
            <a:buFont typeface="Symbol" panose="05050102010706020507" pitchFamily="18" charset="2"/>
            <a:buChar char=""/>
          </a:pPr>
          <a:r>
            <a:rPr lang="pl-PL" sz="2000" b="0" i="0" kern="1200" dirty="0"/>
            <a:t>Etapy analizy danych i ich realizacja praktyczna.</a:t>
          </a:r>
          <a:endParaRPr lang="pl-PL" sz="2000" kern="1200" dirty="0">
            <a:latin typeface="PT Sans" panose="020B0503020203020204" pitchFamily="34" charset="-18"/>
          </a:endParaRPr>
        </a:p>
        <a:p>
          <a:pPr marL="228600" lvl="1" indent="-228600" algn="l" defTabSz="889000">
            <a:lnSpc>
              <a:spcPct val="90000"/>
            </a:lnSpc>
            <a:spcBef>
              <a:spcPct val="0"/>
            </a:spcBef>
            <a:spcAft>
              <a:spcPct val="15000"/>
            </a:spcAft>
            <a:buFont typeface="Symbol" panose="05050102010706020507" pitchFamily="18" charset="2"/>
            <a:buChar char=""/>
          </a:pPr>
          <a:r>
            <a:rPr lang="pl-PL" sz="2000" b="0" i="0" kern="1200" dirty="0"/>
            <a:t>Przegląd mechanizmów organizacji procesu analizy danych w wybranym środowisku.</a:t>
          </a:r>
          <a:endParaRPr lang="pl-PL" sz="2000" kern="1200" dirty="0">
            <a:latin typeface="PT Sans" panose="020B0503020203020204" pitchFamily="34" charset="-18"/>
          </a:endParaRPr>
        </a:p>
        <a:p>
          <a:pPr marL="228600" lvl="1" indent="-228600" algn="l" defTabSz="889000">
            <a:lnSpc>
              <a:spcPct val="90000"/>
            </a:lnSpc>
            <a:spcBef>
              <a:spcPct val="0"/>
            </a:spcBef>
            <a:spcAft>
              <a:spcPct val="15000"/>
            </a:spcAft>
            <a:buFont typeface="Symbol" panose="05050102010706020507" pitchFamily="18" charset="2"/>
            <a:buChar char=""/>
          </a:pPr>
          <a:r>
            <a:rPr lang="pl-PL" sz="2000" b="0" i="0" kern="1200" dirty="0"/>
            <a:t>Wykorzystanie metod analizy danych w wybranym środowisku.</a:t>
          </a:r>
          <a:endParaRPr lang="pl-PL" sz="2000" kern="1200" dirty="0">
            <a:latin typeface="PT Sans" panose="020B0503020203020204" pitchFamily="34" charset="-18"/>
          </a:endParaRPr>
        </a:p>
        <a:p>
          <a:pPr marL="228600" lvl="1" indent="-228600" algn="l" defTabSz="889000">
            <a:lnSpc>
              <a:spcPct val="90000"/>
            </a:lnSpc>
            <a:spcBef>
              <a:spcPct val="0"/>
            </a:spcBef>
            <a:spcAft>
              <a:spcPct val="15000"/>
            </a:spcAft>
            <a:buFont typeface="Symbol" panose="05050102010706020507" pitchFamily="18" charset="2"/>
            <a:buChar char=""/>
          </a:pPr>
          <a:r>
            <a:rPr lang="pl-PL" sz="2000" b="0" i="0" kern="1200" dirty="0"/>
            <a:t>Pakiety graficzne: wizualizacja danych i wyników analiz.</a:t>
          </a:r>
          <a:endParaRPr lang="pl-PL" sz="2000" kern="1200" dirty="0">
            <a:latin typeface="PT Sans" panose="020B0503020203020204" pitchFamily="34" charset="-18"/>
          </a:endParaRPr>
        </a:p>
      </dsp:txBody>
      <dsp:txXfrm>
        <a:off x="4329866" y="842949"/>
        <a:ext cx="3798093" cy="41895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3653-DD66-4941-AEBD-3EC86A9FC5DC}">
      <dsp:nvSpPr>
        <dsp:cNvPr id="0" name=""/>
        <dsp:cNvSpPr/>
      </dsp:nvSpPr>
      <dsp:spPr>
        <a:xfrm>
          <a:off x="0" y="0"/>
          <a:ext cx="3798093" cy="5184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Sztuka krytycznego myślenia</a:t>
          </a:r>
        </a:p>
      </dsp:txBody>
      <dsp:txXfrm>
        <a:off x="0" y="0"/>
        <a:ext cx="3798093" cy="518400"/>
      </dsp:txXfrm>
    </dsp:sp>
    <dsp:sp modelId="{C4B8DFB9-4FAA-4B9E-8BB3-A284C291A3A9}">
      <dsp:nvSpPr>
        <dsp:cNvPr id="0" name=""/>
        <dsp:cNvSpPr/>
      </dsp:nvSpPr>
      <dsp:spPr>
        <a:xfrm>
          <a:off x="17776" y="571078"/>
          <a:ext cx="3798093" cy="4539543"/>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b="0" kern="1200" dirty="0">
              <a:latin typeface="PT Sans" panose="020B0503020203020204" pitchFamily="34" charset="-18"/>
            </a:rPr>
            <a:t>Formuła treningu </a:t>
          </a:r>
          <a:r>
            <a:rPr lang="pl-PL" sz="1800" kern="1200" dirty="0">
              <a:latin typeface="PT Sans" panose="020B0503020203020204" pitchFamily="34" charset="-18"/>
            </a:rPr>
            <a:t>krytycznego.</a:t>
          </a: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Krytyczne myślenie w nauce.</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Krytyczne myślenie w filozofii.</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Krytyczne myślenie w retoryce.</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Krytyczne myślenie w prawie.</a:t>
          </a: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Krytyczne myślenie w życiu codziennym.</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Myślenie krytyczne wobec faktów.</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Myślenie krytyczne wobec teorii.</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Myślenie krytyczne wobec (</a:t>
          </a:r>
          <a:r>
            <a:rPr lang="pl-PL" sz="1800" i="1" kern="1200">
              <a:latin typeface="PT Sans" panose="020B0503020203020204" pitchFamily="34" charset="-18"/>
            </a:rPr>
            <a:t>fake</a:t>
          </a:r>
          <a:r>
            <a:rPr lang="pl-PL" sz="1800" kern="1200">
              <a:latin typeface="PT Sans" panose="020B0503020203020204" pitchFamily="34" charset="-18"/>
            </a:rPr>
            <a:t>)newsów.</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Myślenie krytyczne wobec siebie (autokrytycyzm). </a:t>
          </a:r>
        </a:p>
      </dsp:txBody>
      <dsp:txXfrm>
        <a:off x="17776" y="571078"/>
        <a:ext cx="3798093" cy="4539543"/>
      </dsp:txXfrm>
    </dsp:sp>
    <dsp:sp modelId="{235020F5-25F7-4109-923D-C02ABB70A605}">
      <dsp:nvSpPr>
        <dsp:cNvPr id="0" name=""/>
        <dsp:cNvSpPr/>
      </dsp:nvSpPr>
      <dsp:spPr>
        <a:xfrm>
          <a:off x="4329906" y="0"/>
          <a:ext cx="3798093" cy="5184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Wyjście z </a:t>
          </a:r>
          <a:r>
            <a:rPr lang="pl-PL" sz="2100" b="1" kern="1200" cap="none" spc="0" dirty="0" err="1">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komfortocenu</a:t>
          </a:r>
          <a:endPar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endParaRPr>
        </a:p>
      </dsp:txBody>
      <dsp:txXfrm>
        <a:off x="4329906" y="0"/>
        <a:ext cx="3798093" cy="518400"/>
      </dsp:txXfrm>
    </dsp:sp>
    <dsp:sp modelId="{96F1E194-A797-44C8-BF93-9F89868EE181}">
      <dsp:nvSpPr>
        <dsp:cNvPr id="0" name=""/>
        <dsp:cNvSpPr/>
      </dsp:nvSpPr>
      <dsp:spPr>
        <a:xfrm>
          <a:off x="4329866" y="580203"/>
          <a:ext cx="3798093" cy="4539543"/>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None/>
          </a:pP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Font typeface="Symbol" panose="05050102010706020507" pitchFamily="18" charset="2"/>
            <a:buChar char=""/>
          </a:pPr>
          <a:r>
            <a:rPr lang="pl-PL" sz="1800" kern="1200" dirty="0">
              <a:latin typeface="PT Sans" panose="020B0503020203020204" pitchFamily="34" charset="-18"/>
            </a:rPr>
            <a:t>Źródła </a:t>
          </a:r>
          <a:r>
            <a:rPr lang="pl-PL" sz="1800" kern="1200" dirty="0" err="1">
              <a:latin typeface="PT Sans" panose="020B0503020203020204" pitchFamily="34" charset="-18"/>
            </a:rPr>
            <a:t>komfortocenu</a:t>
          </a:r>
          <a:r>
            <a:rPr lang="pl-PL" sz="1800" kern="1200" dirty="0">
              <a:latin typeface="PT Sans" panose="020B0503020203020204" pitchFamily="34" charset="-18"/>
            </a:rPr>
            <a:t> i nowy język opisujący współczesny świat</a:t>
          </a:r>
        </a:p>
        <a:p>
          <a:pPr marL="171450" lvl="1" indent="-171450" algn="l" defTabSz="800100">
            <a:lnSpc>
              <a:spcPct val="90000"/>
            </a:lnSpc>
            <a:spcBef>
              <a:spcPct val="0"/>
            </a:spcBef>
            <a:spcAft>
              <a:spcPct val="15000"/>
            </a:spcAft>
            <a:buFont typeface="Symbol" panose="05050102010706020507" pitchFamily="18" charset="2"/>
            <a:buChar char=""/>
          </a:pPr>
          <a:r>
            <a:rPr lang="pl-PL" sz="1800" kern="1200">
              <a:latin typeface="PT Sans" panose="020B0503020203020204" pitchFamily="34" charset="-18"/>
            </a:rPr>
            <a:t>Gospodarka przyszłości – odwrót od kapitałocenu</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Font typeface="Symbol" panose="05050102010706020507" pitchFamily="18" charset="2"/>
            <a:buChar char=""/>
          </a:pPr>
          <a:r>
            <a:rPr lang="pl-PL" sz="1800" kern="1200">
              <a:latin typeface="PT Sans" panose="020B0503020203020204" pitchFamily="34" charset="-18"/>
            </a:rPr>
            <a:t>Nowe źródła optymizmu – w sztuce marzenia stają się rzeczywistością</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Font typeface="Symbol" panose="05050102010706020507" pitchFamily="18" charset="2"/>
            <a:buChar char=""/>
          </a:pPr>
          <a:r>
            <a:rPr lang="pl-PL" sz="1800" kern="1200">
              <a:latin typeface="PT Sans" panose="020B0503020203020204" pitchFamily="34" charset="-18"/>
            </a:rPr>
            <a:t>Kryzysy i niedobory, które nas już nie opuszczą</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Font typeface="Symbol" panose="05050102010706020507" pitchFamily="18" charset="2"/>
            <a:buChar char=""/>
          </a:pPr>
          <a:r>
            <a:rPr lang="pl-PL" sz="1800" kern="1200" dirty="0">
              <a:latin typeface="PT Sans" panose="020B0503020203020204" pitchFamily="34" charset="-18"/>
            </a:rPr>
            <a:t>Kultura jako źródło nowatorskich modeli działania w stronę odbudowywania zaufania, wyobraźni i współpracy.</a:t>
          </a:r>
        </a:p>
        <a:p>
          <a:pPr marL="171450" lvl="1" indent="-171450" algn="l" defTabSz="800100">
            <a:lnSpc>
              <a:spcPct val="90000"/>
            </a:lnSpc>
            <a:spcBef>
              <a:spcPct val="0"/>
            </a:spcBef>
            <a:spcAft>
              <a:spcPct val="15000"/>
            </a:spcAft>
            <a:buFont typeface="Symbol" panose="05050102010706020507" pitchFamily="18" charset="2"/>
            <a:buNone/>
          </a:pPr>
          <a:endParaRPr lang="pl-PL" sz="1800" kern="1200" dirty="0">
            <a:latin typeface="PT Sans" panose="020B0503020203020204" pitchFamily="34" charset="-18"/>
          </a:endParaRPr>
        </a:p>
      </dsp:txBody>
      <dsp:txXfrm>
        <a:off x="4329866" y="580203"/>
        <a:ext cx="3798093" cy="45395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3653-DD66-4941-AEBD-3EC86A9FC5DC}">
      <dsp:nvSpPr>
        <dsp:cNvPr id="0" name=""/>
        <dsp:cNvSpPr/>
      </dsp:nvSpPr>
      <dsp:spPr>
        <a:xfrm>
          <a:off x="127161" y="0"/>
          <a:ext cx="3798093" cy="8352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Nauka i pseudonauka</a:t>
          </a:r>
        </a:p>
      </dsp:txBody>
      <dsp:txXfrm>
        <a:off x="127161" y="0"/>
        <a:ext cx="3798093" cy="835200"/>
      </dsp:txXfrm>
    </dsp:sp>
    <dsp:sp modelId="{C4B8DFB9-4FAA-4B9E-8BB3-A284C291A3A9}">
      <dsp:nvSpPr>
        <dsp:cNvPr id="0" name=""/>
        <dsp:cNvSpPr/>
      </dsp:nvSpPr>
      <dsp:spPr>
        <a:xfrm>
          <a:off x="112387" y="742857"/>
          <a:ext cx="3798093" cy="4405292"/>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Źródła myślenia naukowego. </a:t>
          </a:r>
        </a:p>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Kiedy wiedza jest nauką? (Różnice między przekonaniami naukowymi a filozoficznymi, religijnymi czy pseudonaukowymi).</a:t>
          </a:r>
        </a:p>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Co nie jest nauką, ale ją udaje? Jak pseudonauka podszywa się pod naukę? </a:t>
          </a:r>
        </a:p>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Kiedy i dlaczego ludzie wierzą </a:t>
          </a:r>
          <a:br>
            <a:rPr lang="pl-PL" sz="1800" kern="1200" dirty="0">
              <a:solidFill>
                <a:srgbClr val="002D59">
                  <a:hueOff val="0"/>
                  <a:satOff val="0"/>
                  <a:lumOff val="0"/>
                  <a:alphaOff val="0"/>
                </a:srgbClr>
              </a:solidFill>
              <a:latin typeface="PT Sans" panose="020B0503020203020204" pitchFamily="34" charset="-18"/>
              <a:ea typeface="+mn-ea"/>
              <a:cs typeface="+mn-cs"/>
            </a:rPr>
          </a:br>
          <a:r>
            <a:rPr lang="pl-PL" sz="1800" kern="1200" dirty="0">
              <a:solidFill>
                <a:srgbClr val="002D59">
                  <a:hueOff val="0"/>
                  <a:satOff val="0"/>
                  <a:lumOff val="0"/>
                  <a:alphaOff val="0"/>
                </a:srgbClr>
              </a:solidFill>
              <a:latin typeface="PT Sans" panose="020B0503020203020204" pitchFamily="34" charset="-18"/>
              <a:ea typeface="+mn-ea"/>
              <a:cs typeface="+mn-cs"/>
            </a:rPr>
            <a:t>w pseudonaukę?</a:t>
          </a:r>
        </a:p>
        <a:p>
          <a:pPr marL="171450" lvl="1" indent="0" algn="l" defTabSz="844550">
            <a:lnSpc>
              <a:spcPct val="90000"/>
            </a:lnSpc>
            <a:spcBef>
              <a:spcPct val="0"/>
            </a:spcBef>
            <a:spcAft>
              <a:spcPct val="15000"/>
            </a:spcAft>
            <a:buFont typeface="Arial" panose="020B0604020202020204" pitchFamily="34" charset="0"/>
            <a:buChar char="•"/>
          </a:pPr>
          <a:r>
            <a:rPr lang="pl-PL" sz="1800" kern="1200" dirty="0">
              <a:solidFill>
                <a:srgbClr val="002D59">
                  <a:hueOff val="0"/>
                  <a:satOff val="0"/>
                  <a:lumOff val="0"/>
                  <a:alphaOff val="0"/>
                </a:srgbClr>
              </a:solidFill>
              <a:latin typeface="PT Sans" panose="020B0503020203020204" pitchFamily="34" charset="-18"/>
              <a:ea typeface="+mn-ea"/>
              <a:cs typeface="+mn-cs"/>
            </a:rPr>
            <a:t>Ocena rzetelności ekspertów </a:t>
          </a:r>
          <a:br>
            <a:rPr lang="pl-PL" sz="1800" kern="1200" dirty="0">
              <a:solidFill>
                <a:srgbClr val="002D59">
                  <a:hueOff val="0"/>
                  <a:satOff val="0"/>
                  <a:lumOff val="0"/>
                  <a:alphaOff val="0"/>
                </a:srgbClr>
              </a:solidFill>
              <a:latin typeface="PT Sans" panose="020B0503020203020204" pitchFamily="34" charset="-18"/>
              <a:ea typeface="+mn-ea"/>
              <a:cs typeface="+mn-cs"/>
            </a:rPr>
          </a:br>
          <a:r>
            <a:rPr lang="pl-PL" sz="1800" kern="1200" dirty="0">
              <a:solidFill>
                <a:srgbClr val="002D59">
                  <a:hueOff val="0"/>
                  <a:satOff val="0"/>
                  <a:lumOff val="0"/>
                  <a:alphaOff val="0"/>
                </a:srgbClr>
              </a:solidFill>
              <a:latin typeface="PT Sans" panose="020B0503020203020204" pitchFamily="34" charset="-18"/>
              <a:ea typeface="+mn-ea"/>
              <a:cs typeface="+mn-cs"/>
            </a:rPr>
            <a:t>i wiarygodność źródeł informacji; rozpoznanie i krytyczną analizę tekstów pseudonaukowych. </a:t>
          </a:r>
        </a:p>
      </dsp:txBody>
      <dsp:txXfrm>
        <a:off x="112387" y="742857"/>
        <a:ext cx="3798093" cy="4405292"/>
      </dsp:txXfrm>
    </dsp:sp>
    <dsp:sp modelId="{235020F5-25F7-4109-923D-C02ABB70A605}">
      <dsp:nvSpPr>
        <dsp:cNvPr id="0" name=""/>
        <dsp:cNvSpPr/>
      </dsp:nvSpPr>
      <dsp:spPr>
        <a:xfrm>
          <a:off x="4274490" y="0"/>
          <a:ext cx="3798093" cy="8352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Zrozumieć Noblistów</a:t>
          </a:r>
        </a:p>
      </dsp:txBody>
      <dsp:txXfrm>
        <a:off x="4274490" y="0"/>
        <a:ext cx="3798093" cy="835200"/>
      </dsp:txXfrm>
    </dsp:sp>
    <dsp:sp modelId="{96F1E194-A797-44C8-BF93-9F89868EE181}">
      <dsp:nvSpPr>
        <dsp:cNvPr id="0" name=""/>
        <dsp:cNvSpPr/>
      </dsp:nvSpPr>
      <dsp:spPr>
        <a:xfrm>
          <a:off x="4283567" y="776313"/>
          <a:ext cx="3798093" cy="4199155"/>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0" algn="l" defTabSz="844550">
            <a:lnSpc>
              <a:spcPct val="90000"/>
            </a:lnSpc>
            <a:spcBef>
              <a:spcPct val="0"/>
            </a:spcBef>
            <a:spcAft>
              <a:spcPct val="15000"/>
            </a:spcAft>
            <a:buFont typeface="Symbol" panose="05050102010706020507" pitchFamily="18" charset="2"/>
            <a:buNone/>
          </a:pPr>
          <a:endParaRPr lang="pl-PL" sz="1900" kern="1200" dirty="0">
            <a:latin typeface="PT Sans" panose="020B0503020203020204" pitchFamily="34" charset="-18"/>
          </a:endParaRPr>
        </a:p>
        <a:p>
          <a:pPr marL="171450" lvl="1" indent="-171450" algn="l" defTabSz="844550">
            <a:lnSpc>
              <a:spcPct val="90000"/>
            </a:lnSpc>
            <a:spcBef>
              <a:spcPct val="0"/>
            </a:spcBef>
            <a:spcAft>
              <a:spcPct val="15000"/>
            </a:spcAft>
            <a:buFont typeface="Arial" panose="020B0604020202020204" pitchFamily="34" charset="0"/>
            <a:buChar char="•"/>
          </a:pPr>
          <a:r>
            <a:rPr lang="pl-PL" sz="1900" kern="1200" dirty="0">
              <a:solidFill>
                <a:srgbClr val="002D59">
                  <a:hueOff val="0"/>
                  <a:satOff val="0"/>
                  <a:lumOff val="0"/>
                  <a:alphaOff val="0"/>
                </a:srgbClr>
              </a:solidFill>
              <a:latin typeface="PT Sans" panose="020B0503020203020204" pitchFamily="34" charset="-18"/>
              <a:ea typeface="+mn-ea"/>
              <a:cs typeface="+mn-cs"/>
            </a:rPr>
            <a:t>Najważniejsze osiągnięcia naukowe laureatów Nagrody Nobla oraz znaczenie ich odkryć  dla współczesnego człowieka.</a:t>
          </a:r>
        </a:p>
        <a:p>
          <a:pPr marL="171450" lvl="1" indent="-171450" algn="l" defTabSz="844550">
            <a:lnSpc>
              <a:spcPct val="90000"/>
            </a:lnSpc>
            <a:spcBef>
              <a:spcPct val="0"/>
            </a:spcBef>
            <a:spcAft>
              <a:spcPct val="15000"/>
            </a:spcAft>
            <a:buFont typeface="Arial" panose="020B0604020202020204" pitchFamily="34" charset="0"/>
            <a:buChar char="•"/>
          </a:pPr>
          <a:r>
            <a:rPr lang="pl-PL" sz="1900" kern="1200" dirty="0">
              <a:solidFill>
                <a:srgbClr val="002D59">
                  <a:hueOff val="0"/>
                  <a:satOff val="0"/>
                  <a:lumOff val="0"/>
                  <a:alphaOff val="0"/>
                </a:srgbClr>
              </a:solidFill>
              <a:latin typeface="PT Sans" panose="020B0503020203020204" pitchFamily="34" charset="-18"/>
              <a:ea typeface="+mn-ea"/>
              <a:cs typeface="+mn-cs"/>
            </a:rPr>
            <a:t>Nagroda Nobla w kontekście życia społecznego, a zwłaszcza w kontekście utrzymania pokoju na świecie.</a:t>
          </a:r>
        </a:p>
        <a:p>
          <a:pPr marL="171450" lvl="1" indent="-171450" algn="l" defTabSz="844550">
            <a:lnSpc>
              <a:spcPct val="90000"/>
            </a:lnSpc>
            <a:spcBef>
              <a:spcPct val="0"/>
            </a:spcBef>
            <a:spcAft>
              <a:spcPct val="15000"/>
            </a:spcAft>
            <a:buFont typeface="Arial" panose="020B0604020202020204" pitchFamily="34" charset="0"/>
            <a:buChar char="•"/>
          </a:pPr>
          <a:r>
            <a:rPr lang="pl-PL" sz="1900" kern="1200" dirty="0">
              <a:solidFill>
                <a:srgbClr val="002D59">
                  <a:hueOff val="0"/>
                  <a:satOff val="0"/>
                  <a:lumOff val="0"/>
                  <a:alphaOff val="0"/>
                </a:srgbClr>
              </a:solidFill>
              <a:latin typeface="PT Sans" panose="020B0503020203020204" pitchFamily="34" charset="-18"/>
              <a:ea typeface="+mn-ea"/>
              <a:cs typeface="+mn-cs"/>
            </a:rPr>
            <a:t>Ekonomia i literatura jako dziedziny noblowskie.  </a:t>
          </a:r>
        </a:p>
        <a:p>
          <a:pPr marL="171450" lvl="1" indent="0" algn="l" defTabSz="844550">
            <a:lnSpc>
              <a:spcPct val="90000"/>
            </a:lnSpc>
            <a:spcBef>
              <a:spcPct val="0"/>
            </a:spcBef>
            <a:spcAft>
              <a:spcPct val="15000"/>
            </a:spcAft>
            <a:buFont typeface="Arial" panose="020B0604020202020204" pitchFamily="34" charset="0"/>
            <a:buChar char="•"/>
          </a:pPr>
          <a:endParaRPr lang="pl-PL" sz="1900" kern="1200" dirty="0">
            <a:solidFill>
              <a:srgbClr val="002D59">
                <a:hueOff val="0"/>
                <a:satOff val="0"/>
                <a:lumOff val="0"/>
                <a:alphaOff val="0"/>
              </a:srgbClr>
            </a:solidFill>
            <a:latin typeface="PT Sans" panose="020B0503020203020204" pitchFamily="34" charset="-18"/>
            <a:ea typeface="+mn-ea"/>
            <a:cs typeface="+mn-cs"/>
          </a:endParaRPr>
        </a:p>
        <a:p>
          <a:pPr marL="171450" lvl="1" indent="0" algn="l" defTabSz="844550">
            <a:lnSpc>
              <a:spcPct val="90000"/>
            </a:lnSpc>
            <a:spcBef>
              <a:spcPct val="0"/>
            </a:spcBef>
            <a:spcAft>
              <a:spcPct val="15000"/>
            </a:spcAft>
            <a:buFont typeface="Symbol" panose="05050102010706020507" pitchFamily="18" charset="2"/>
            <a:buNone/>
          </a:pPr>
          <a:endParaRPr lang="pl-PL" sz="1900" kern="1200" dirty="0">
            <a:latin typeface="PT Sans" panose="020B0503020203020204" pitchFamily="34" charset="-18"/>
          </a:endParaRPr>
        </a:p>
      </dsp:txBody>
      <dsp:txXfrm>
        <a:off x="4283567" y="776313"/>
        <a:ext cx="3798093" cy="41991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3653-DD66-4941-AEBD-3EC86A9FC5DC}">
      <dsp:nvSpPr>
        <dsp:cNvPr id="0" name=""/>
        <dsp:cNvSpPr/>
      </dsp:nvSpPr>
      <dsp:spPr>
        <a:xfrm>
          <a:off x="9231" y="0"/>
          <a:ext cx="3798093" cy="5184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Przedsiębiorczość</a:t>
          </a:r>
        </a:p>
      </dsp:txBody>
      <dsp:txXfrm>
        <a:off x="9231" y="0"/>
        <a:ext cx="3798093" cy="518400"/>
      </dsp:txXfrm>
    </dsp:sp>
    <dsp:sp modelId="{C4B8DFB9-4FAA-4B9E-8BB3-A284C291A3A9}">
      <dsp:nvSpPr>
        <dsp:cNvPr id="0" name=""/>
        <dsp:cNvSpPr/>
      </dsp:nvSpPr>
      <dsp:spPr>
        <a:xfrm>
          <a:off x="46186" y="691810"/>
          <a:ext cx="3798093" cy="4456164"/>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Wymagania prawne zakładania i prowadzenia działalności gospodarczej.</a:t>
          </a: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Zarządzanie biznesem. </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Ekonomia domowa (zarządzanie obowiązkami domowymi </a:t>
          </a:r>
          <a:br>
            <a:rPr lang="pl-PL" sz="1800" kern="1200" dirty="0">
              <a:latin typeface="PT Sans" panose="020B0503020203020204" pitchFamily="34" charset="-18"/>
            </a:rPr>
          </a:br>
          <a:r>
            <a:rPr lang="pl-PL" sz="1800" kern="1200" dirty="0">
              <a:latin typeface="PT Sans" panose="020B0503020203020204" pitchFamily="34" charset="-18"/>
            </a:rPr>
            <a:t>i budżetem rodzinnym) oraz budowa indywidualnej ścieżki kariery zawodowej.</a:t>
          </a:r>
        </a:p>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Ochrona własności intelektualnej.  Zarządzanie bezpieczeństwem informacji (w tym danymi osobowymi).</a:t>
          </a:r>
        </a:p>
      </dsp:txBody>
      <dsp:txXfrm>
        <a:off x="46186" y="691810"/>
        <a:ext cx="3798093" cy="4456164"/>
      </dsp:txXfrm>
    </dsp:sp>
    <dsp:sp modelId="{235020F5-25F7-4109-923D-C02ABB70A605}">
      <dsp:nvSpPr>
        <dsp:cNvPr id="0" name=""/>
        <dsp:cNvSpPr/>
      </dsp:nvSpPr>
      <dsp:spPr>
        <a:xfrm>
          <a:off x="4311445" y="0"/>
          <a:ext cx="3798093" cy="5184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Vademecum prawa</a:t>
          </a:r>
        </a:p>
      </dsp:txBody>
      <dsp:txXfrm>
        <a:off x="4311445" y="0"/>
        <a:ext cx="3798093" cy="518400"/>
      </dsp:txXfrm>
    </dsp:sp>
    <dsp:sp modelId="{96F1E194-A797-44C8-BF93-9F89868EE181}">
      <dsp:nvSpPr>
        <dsp:cNvPr id="0" name=""/>
        <dsp:cNvSpPr/>
      </dsp:nvSpPr>
      <dsp:spPr>
        <a:xfrm>
          <a:off x="4329906" y="641945"/>
          <a:ext cx="3798093" cy="4456164"/>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Jak prawidłowo odczytać tekst prawny (ustawę, decyzję administracyjną, umowę)?</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Prawa i wolności człowieka. Co nam gwarantuje konstytucja? </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Formy działania administracji </a:t>
          </a:r>
          <a:br>
            <a:rPr lang="pl-PL" sz="1800" kern="1200" dirty="0">
              <a:latin typeface="PT Sans" panose="020B0503020203020204" pitchFamily="34" charset="-18"/>
            </a:rPr>
          </a:br>
          <a:r>
            <a:rPr lang="pl-PL" sz="1800" kern="1200" dirty="0">
              <a:latin typeface="PT Sans" panose="020B0503020203020204" pitchFamily="34" charset="-18"/>
            </a:rPr>
            <a:t>i kluczowe akty administracyjne. Relacje obywatel - urząd </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Prawo cywilne – czynności prawne, zawieranie umów,  odpowiedzialność cywilna, </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Odpowiedzialność karna - przestępstwo, kara, wina, stadia postępowania karnego. </a:t>
          </a:r>
        </a:p>
        <a:p>
          <a:pPr marL="171450" lvl="1" indent="-171450" algn="l" defTabSz="800100">
            <a:lnSpc>
              <a:spcPct val="90000"/>
            </a:lnSpc>
            <a:spcBef>
              <a:spcPct val="0"/>
            </a:spcBef>
            <a:spcAft>
              <a:spcPct val="15000"/>
            </a:spcAft>
            <a:buFont typeface="Symbol" panose="05050102010706020507" pitchFamily="18" charset="2"/>
            <a:buNone/>
          </a:pPr>
          <a:endParaRPr lang="pl-PL" sz="1800" kern="1200" dirty="0">
            <a:latin typeface="PT Sans" panose="020B0503020203020204" pitchFamily="34" charset="-18"/>
          </a:endParaRPr>
        </a:p>
      </dsp:txBody>
      <dsp:txXfrm>
        <a:off x="4329906" y="641945"/>
        <a:ext cx="3798093" cy="44561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E3653-DD66-4941-AEBD-3EC86A9FC5DC}">
      <dsp:nvSpPr>
        <dsp:cNvPr id="0" name=""/>
        <dsp:cNvSpPr/>
      </dsp:nvSpPr>
      <dsp:spPr>
        <a:xfrm>
          <a:off x="36957" y="0"/>
          <a:ext cx="3798093" cy="5184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Katastrofalne żywioły</a:t>
          </a:r>
        </a:p>
      </dsp:txBody>
      <dsp:txXfrm>
        <a:off x="36957" y="0"/>
        <a:ext cx="3798093" cy="518400"/>
      </dsp:txXfrm>
    </dsp:sp>
    <dsp:sp modelId="{C4B8DFB9-4FAA-4B9E-8BB3-A284C291A3A9}">
      <dsp:nvSpPr>
        <dsp:cNvPr id="0" name=""/>
        <dsp:cNvSpPr/>
      </dsp:nvSpPr>
      <dsp:spPr>
        <a:xfrm>
          <a:off x="46186" y="537010"/>
          <a:ext cx="3798093" cy="4644539"/>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Zagrożenia naturalne (trzęsienia ziemi, osuwiska, ekstremalne zjawiska pogodowe, promieniotwórczość naturalna).</a:t>
          </a:r>
        </a:p>
        <a:p>
          <a:pPr marL="171450" lvl="1" indent="-171450" algn="l" defTabSz="800100">
            <a:lnSpc>
              <a:spcPct val="90000"/>
            </a:lnSpc>
            <a:spcBef>
              <a:spcPct val="0"/>
            </a:spcBef>
            <a:spcAft>
              <a:spcPct val="15000"/>
            </a:spcAft>
            <a:buChar char="•"/>
          </a:pPr>
          <a:r>
            <a:rPr lang="pl-PL" sz="1800" kern="1200">
              <a:latin typeface="PT Sans" panose="020B0503020203020204" pitchFamily="34" charset="-18"/>
            </a:rPr>
            <a:t>Zagrożenia antropogeniczne (zapadliska pogórnicze, gospodarka komunalna, transport, przemysł, zanieczyszczenia wód, zanieczyszczenia odpadami, zanieczyszczenia gleb, promieniotwórczość).</a:t>
          </a:r>
          <a:endParaRPr lang="pl-PL" sz="1800" kern="1200" dirty="0">
            <a:latin typeface="PT Sans" panose="020B0503020203020204" pitchFamily="34" charset="-18"/>
          </a:endParaRPr>
        </a:p>
        <a:p>
          <a:pPr marL="171450" lvl="1" indent="-171450" algn="l" defTabSz="800100">
            <a:lnSpc>
              <a:spcPct val="90000"/>
            </a:lnSpc>
            <a:spcBef>
              <a:spcPct val="0"/>
            </a:spcBef>
            <a:spcAft>
              <a:spcPct val="15000"/>
            </a:spcAft>
            <a:buChar char="•"/>
          </a:pPr>
          <a:r>
            <a:rPr lang="pl-PL" sz="1800" kern="1200" dirty="0">
              <a:latin typeface="PT Sans" panose="020B0503020203020204" pitchFamily="34" charset="-18"/>
            </a:rPr>
            <a:t>Zagrożenia biologiczne – inwazje biologiczne - pochodzenie, drogi rozprzestrzeniania się, wpływ na bioróżnorodność; broń biologiczna.</a:t>
          </a:r>
        </a:p>
      </dsp:txBody>
      <dsp:txXfrm>
        <a:off x="46186" y="537010"/>
        <a:ext cx="3798093" cy="4644539"/>
      </dsp:txXfrm>
    </dsp:sp>
    <dsp:sp modelId="{235020F5-25F7-4109-923D-C02ABB70A605}">
      <dsp:nvSpPr>
        <dsp:cNvPr id="0" name=""/>
        <dsp:cNvSpPr/>
      </dsp:nvSpPr>
      <dsp:spPr>
        <a:xfrm>
          <a:off x="4292987" y="0"/>
          <a:ext cx="3798093" cy="518400"/>
        </a:xfrm>
        <a:prstGeom prst="rect">
          <a:avLst/>
        </a:prstGeom>
        <a:solidFill>
          <a:schemeClr val="lt1">
            <a:hueOff val="0"/>
            <a:satOff val="0"/>
            <a:lumOff val="0"/>
            <a:alphaOff val="0"/>
          </a:schemeClr>
        </a:solidFill>
        <a:ln w="6350" cap="flat" cmpd="sng" algn="ctr">
          <a:solidFill>
            <a:schemeClr val="accent1">
              <a:shade val="80000"/>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pl-PL" sz="2100" b="1" kern="1200" cap="none" spc="0" dirty="0">
              <a:ln w="10160">
                <a:prstDash val="solid"/>
              </a:ln>
              <a:solidFill>
                <a:srgbClr val="002D59">
                  <a:hueOff val="0"/>
                  <a:satOff val="0"/>
                  <a:lumOff val="0"/>
                  <a:alphaOff val="0"/>
                </a:srgbClr>
              </a:solidFill>
              <a:effectLst>
                <a:outerShdw blurRad="38100" dist="22860" dir="5400000" algn="tl" rotWithShape="0">
                  <a:srgbClr val="000000">
                    <a:alpha val="30000"/>
                  </a:srgbClr>
                </a:outerShdw>
              </a:effectLst>
              <a:latin typeface="PT Sans" panose="020B0503020203020204" pitchFamily="34" charset="-18"/>
              <a:ea typeface="+mn-ea"/>
              <a:cs typeface="+mn-cs"/>
            </a:rPr>
            <a:t>Zielone technologie</a:t>
          </a:r>
        </a:p>
      </dsp:txBody>
      <dsp:txXfrm>
        <a:off x="4292987" y="0"/>
        <a:ext cx="3798093" cy="518400"/>
      </dsp:txXfrm>
    </dsp:sp>
    <dsp:sp modelId="{96F1E194-A797-44C8-BF93-9F89868EE181}">
      <dsp:nvSpPr>
        <dsp:cNvPr id="0" name=""/>
        <dsp:cNvSpPr/>
      </dsp:nvSpPr>
      <dsp:spPr>
        <a:xfrm>
          <a:off x="4329906" y="537010"/>
          <a:ext cx="3798093" cy="4644539"/>
        </a:xfrm>
        <a:prstGeom prst="rect">
          <a:avLst/>
        </a:prstGeom>
        <a:solidFill>
          <a:schemeClr val="lt1">
            <a:alpha val="90000"/>
            <a:tint val="40000"/>
            <a:hueOff val="0"/>
            <a:satOff val="0"/>
            <a:lumOff val="0"/>
            <a:alphaOff val="0"/>
          </a:schemeClr>
        </a:solidFill>
        <a:ln w="6350" cap="flat" cmpd="sng" algn="ctr">
          <a:solidFill>
            <a:schemeClr val="tx1">
              <a:alpha val="9000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Kluczowe zagadnienia związane </a:t>
          </a:r>
          <a:br>
            <a:rPr lang="pl-PL" sz="1800" kern="1200" dirty="0">
              <a:latin typeface="PT Sans" panose="020B0503020203020204" pitchFamily="34" charset="-18"/>
            </a:rPr>
          </a:br>
          <a:r>
            <a:rPr lang="pl-PL" sz="1800" kern="1200" dirty="0">
              <a:latin typeface="PT Sans" panose="020B0503020203020204" pitchFamily="34" charset="-18"/>
            </a:rPr>
            <a:t>z zieloną technologią: w aspekcie Celów Zrównoważonego Rozwoju oraz Europejskiego Zielonego Ładu, dyrektyw Unii Europejskiej, </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Jak zaprojektować i wyprodukować nowoczesne materiały przyjazne środowisku?</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Energia przyjazna środowisku,</a:t>
          </a:r>
        </a:p>
        <a:p>
          <a:pPr marL="171450" lvl="1" indent="-171450" algn="l" defTabSz="800100">
            <a:lnSpc>
              <a:spcPct val="90000"/>
            </a:lnSpc>
            <a:spcBef>
              <a:spcPct val="0"/>
            </a:spcBef>
            <a:spcAft>
              <a:spcPct val="15000"/>
            </a:spcAft>
            <a:buFont typeface="Arial" panose="020B0604020202020204" pitchFamily="34" charset="0"/>
            <a:buChar char="•"/>
          </a:pPr>
          <a:r>
            <a:rPr lang="pl-PL" sz="1800" kern="1200" dirty="0">
              <a:latin typeface="PT Sans" panose="020B0503020203020204" pitchFamily="34" charset="-18"/>
            </a:rPr>
            <a:t>Biologiczne metody oczyszczania środowiska - biotechnologie stosowane w oczyszczaniu ścieków; gleby, powietrza.</a:t>
          </a:r>
        </a:p>
        <a:p>
          <a:pPr marL="171450" lvl="1" indent="-171450" algn="l" defTabSz="800100">
            <a:lnSpc>
              <a:spcPct val="90000"/>
            </a:lnSpc>
            <a:spcBef>
              <a:spcPct val="0"/>
            </a:spcBef>
            <a:spcAft>
              <a:spcPct val="15000"/>
            </a:spcAft>
            <a:buFont typeface="Arial" panose="020B0604020202020204" pitchFamily="34" charset="0"/>
            <a:buChar char="•"/>
          </a:pPr>
          <a:endParaRPr lang="pl-PL" sz="1800" kern="1200" dirty="0"/>
        </a:p>
        <a:p>
          <a:pPr marL="171450" lvl="1" indent="-171450" algn="l" defTabSz="800100">
            <a:lnSpc>
              <a:spcPct val="90000"/>
            </a:lnSpc>
            <a:spcBef>
              <a:spcPct val="0"/>
            </a:spcBef>
            <a:spcAft>
              <a:spcPct val="15000"/>
            </a:spcAft>
            <a:buFont typeface="Symbol" panose="05050102010706020507" pitchFamily="18" charset="2"/>
            <a:buNone/>
          </a:pPr>
          <a:endParaRPr lang="pl-PL" sz="1800" kern="1200" dirty="0">
            <a:latin typeface="PT Sans" panose="020B0503020203020204" pitchFamily="34" charset="-18"/>
          </a:endParaRPr>
        </a:p>
      </dsp:txBody>
      <dsp:txXfrm>
        <a:off x="4329906" y="537010"/>
        <a:ext cx="3798093" cy="46445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EB802B-DB5A-413E-B373-37318D09171F}"/>
              </a:ext>
            </a:extLst>
          </p:cNvPr>
          <p:cNvSpPr>
            <a:spLocks noGrp="1"/>
          </p:cNvSpPr>
          <p:nvPr>
            <p:ph type="ctrTitle"/>
          </p:nvPr>
        </p:nvSpPr>
        <p:spPr>
          <a:xfrm>
            <a:off x="815225" y="1491351"/>
            <a:ext cx="10561550" cy="2544046"/>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92A901C-AB4D-4695-A226-7A394C703528}"/>
              </a:ext>
            </a:extLst>
          </p:cNvPr>
          <p:cNvSpPr>
            <a:spLocks noGrp="1"/>
          </p:cNvSpPr>
          <p:nvPr>
            <p:ph type="subTitle" idx="1"/>
          </p:nvPr>
        </p:nvSpPr>
        <p:spPr>
          <a:xfrm>
            <a:off x="815225" y="4384883"/>
            <a:ext cx="105615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7" name="Date Placeholder 3">
            <a:extLst>
              <a:ext uri="{FF2B5EF4-FFF2-40B4-BE49-F238E27FC236}">
                <a16:creationId xmlns:a16="http://schemas.microsoft.com/office/drawing/2014/main" id="{596563AC-BE3D-41F5-9687-8828ACBF8637}"/>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8590779B-3B82-4519-8C69-44553F1877D3}"/>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493B1BD5-A939-40E7-9992-ED91BA461249}"/>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55834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7" name="Symbol zastępczy zawartości 2">
            <a:extLst>
              <a:ext uri="{FF2B5EF4-FFF2-40B4-BE49-F238E27FC236}">
                <a16:creationId xmlns:a16="http://schemas.microsoft.com/office/drawing/2014/main" id="{FFD8D17E-C4E2-4555-937A-7E6633137D84}"/>
              </a:ext>
            </a:extLst>
          </p:cNvPr>
          <p:cNvSpPr>
            <a:spLocks noGrp="1"/>
          </p:cNvSpPr>
          <p:nvPr>
            <p:ph idx="1"/>
          </p:nvPr>
        </p:nvSpPr>
        <p:spPr>
          <a:xfrm>
            <a:off x="815225" y="2515716"/>
            <a:ext cx="10561550" cy="352631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7E13DA11-C67D-408F-BCBD-BF358AF43542}"/>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BAB503E1-28A8-4FF2-BEB3-FF100E049CCC}"/>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B09798A9-C41C-44D0-9913-A25357936928}"/>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32835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15225" y="1491352"/>
            <a:ext cx="10561550" cy="743999"/>
          </a:xfrm>
        </p:spPr>
        <p:txBody>
          <a:bodyPr/>
          <a:lstStyle>
            <a:lvl1pPr>
              <a:defRPr>
                <a:solidFill>
                  <a:schemeClr val="bg1"/>
                </a:solidFill>
              </a:defRPr>
            </a:lvl1pPr>
          </a:lstStyle>
          <a:p>
            <a:r>
              <a:rPr lang="pl-PL" dirty="0"/>
              <a:t>Kliknij, aby edytować styl</a:t>
            </a:r>
          </a:p>
        </p:txBody>
      </p:sp>
      <p:sp>
        <p:nvSpPr>
          <p:cNvPr id="7" name="Symbol zastępczy zawartości 2">
            <a:extLst>
              <a:ext uri="{FF2B5EF4-FFF2-40B4-BE49-F238E27FC236}">
                <a16:creationId xmlns:a16="http://schemas.microsoft.com/office/drawing/2014/main" id="{36231C0D-3CB8-407F-83AB-6298745E0AA1}"/>
              </a:ext>
            </a:extLst>
          </p:cNvPr>
          <p:cNvSpPr>
            <a:spLocks noGrp="1"/>
          </p:cNvSpPr>
          <p:nvPr>
            <p:ph idx="1"/>
          </p:nvPr>
        </p:nvSpPr>
        <p:spPr>
          <a:xfrm>
            <a:off x="815225" y="2515716"/>
            <a:ext cx="10561550" cy="352631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4E4A7E18-F58D-4751-9E14-3CF826BBA15E}"/>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ADD489B8-C260-45D1-BD9E-6E861DCF4FA1}"/>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80999CF2-182A-4736-862D-B8EED18B8EA6}"/>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130692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3" name="Symbol zastępczy zawartości 2">
            <a:extLst>
              <a:ext uri="{FF2B5EF4-FFF2-40B4-BE49-F238E27FC236}">
                <a16:creationId xmlns:a16="http://schemas.microsoft.com/office/drawing/2014/main" id="{3CE17C7B-AF46-44F0-A4F9-810073AD4BC2}"/>
              </a:ext>
            </a:extLst>
          </p:cNvPr>
          <p:cNvSpPr>
            <a:spLocks noGrp="1"/>
          </p:cNvSpPr>
          <p:nvPr>
            <p:ph idx="1"/>
          </p:nvPr>
        </p:nvSpPr>
        <p:spPr>
          <a:xfrm>
            <a:off x="815225" y="2515716"/>
            <a:ext cx="10561550" cy="352631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Date Placeholder 3">
            <a:extLst>
              <a:ext uri="{FF2B5EF4-FFF2-40B4-BE49-F238E27FC236}">
                <a16:creationId xmlns:a16="http://schemas.microsoft.com/office/drawing/2014/main" id="{D9A434EF-1933-42A9-9ECD-21E8205E674F}"/>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0" name="Footer Placeholder 4">
            <a:extLst>
              <a:ext uri="{FF2B5EF4-FFF2-40B4-BE49-F238E27FC236}">
                <a16:creationId xmlns:a16="http://schemas.microsoft.com/office/drawing/2014/main" id="{02324E50-002B-415D-A70F-6882F72063E7}"/>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1" name="Slide Number Placeholder 5">
            <a:extLst>
              <a:ext uri="{FF2B5EF4-FFF2-40B4-BE49-F238E27FC236}">
                <a16:creationId xmlns:a16="http://schemas.microsoft.com/office/drawing/2014/main" id="{2A4AE17D-8F54-4A8B-8E78-D4BBB899F35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45995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858715-FAFB-4DA0-BC2D-69B50097DEE5}"/>
              </a:ext>
            </a:extLst>
          </p:cNvPr>
          <p:cNvSpPr>
            <a:spLocks noGrp="1"/>
          </p:cNvSpPr>
          <p:nvPr>
            <p:ph type="title"/>
          </p:nvPr>
        </p:nvSpPr>
        <p:spPr>
          <a:xfrm>
            <a:off x="831850" y="1499046"/>
            <a:ext cx="10515600" cy="3461647"/>
          </a:xfrm>
        </p:spPr>
        <p:txBody>
          <a:bodyPr anchor="b"/>
          <a:lstStyle>
            <a:lvl1pPr>
              <a:defRPr sz="6000"/>
            </a:lvl1pPr>
          </a:lstStyle>
          <a:p>
            <a:r>
              <a:rPr lang="pl-PL" dirty="0"/>
              <a:t>Kliknij, aby edytować styl</a:t>
            </a:r>
          </a:p>
        </p:txBody>
      </p:sp>
      <p:sp>
        <p:nvSpPr>
          <p:cNvPr id="3" name="Symbol zastępczy tekstu 2">
            <a:extLst>
              <a:ext uri="{FF2B5EF4-FFF2-40B4-BE49-F238E27FC236}">
                <a16:creationId xmlns:a16="http://schemas.microsoft.com/office/drawing/2014/main" id="{DD558BA2-76A3-4157-A4F1-3D1657A98A5A}"/>
              </a:ext>
            </a:extLst>
          </p:cNvPr>
          <p:cNvSpPr>
            <a:spLocks noGrp="1"/>
          </p:cNvSpPr>
          <p:nvPr>
            <p:ph type="body" idx="1"/>
          </p:nvPr>
        </p:nvSpPr>
        <p:spPr>
          <a:xfrm>
            <a:off x="831850" y="5317436"/>
            <a:ext cx="10515600" cy="6858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B080E013-6721-4D76-A08B-7905F0884265}"/>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932FCB0C-2AB9-492E-8450-D7BF5F1F44AD}"/>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36B61DF4-8942-4633-B1A7-CBBCE25C8413}"/>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25552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858715-FAFB-4DA0-BC2D-69B50097DEE5}"/>
              </a:ext>
            </a:extLst>
          </p:cNvPr>
          <p:cNvSpPr>
            <a:spLocks noGrp="1"/>
          </p:cNvSpPr>
          <p:nvPr>
            <p:ph type="title"/>
          </p:nvPr>
        </p:nvSpPr>
        <p:spPr>
          <a:xfrm>
            <a:off x="831850" y="1499046"/>
            <a:ext cx="10515600" cy="3461647"/>
          </a:xfrm>
        </p:spPr>
        <p:txBody>
          <a:bodyPr anchor="b"/>
          <a:lstStyle>
            <a:lvl1pPr>
              <a:defRPr sz="6000"/>
            </a:lvl1pPr>
          </a:lstStyle>
          <a:p>
            <a:r>
              <a:rPr lang="pl-PL" dirty="0"/>
              <a:t>Kliknij, aby edytować styl</a:t>
            </a:r>
          </a:p>
        </p:txBody>
      </p:sp>
      <p:sp>
        <p:nvSpPr>
          <p:cNvPr id="3" name="Symbol zastępczy tekstu 2">
            <a:extLst>
              <a:ext uri="{FF2B5EF4-FFF2-40B4-BE49-F238E27FC236}">
                <a16:creationId xmlns:a16="http://schemas.microsoft.com/office/drawing/2014/main" id="{DD558BA2-76A3-4157-A4F1-3D1657A98A5A}"/>
              </a:ext>
            </a:extLst>
          </p:cNvPr>
          <p:cNvSpPr>
            <a:spLocks noGrp="1"/>
          </p:cNvSpPr>
          <p:nvPr>
            <p:ph type="body" idx="1"/>
          </p:nvPr>
        </p:nvSpPr>
        <p:spPr>
          <a:xfrm>
            <a:off x="831850" y="5317436"/>
            <a:ext cx="10515600" cy="6858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7" name="Date Placeholder 3">
            <a:extLst>
              <a:ext uri="{FF2B5EF4-FFF2-40B4-BE49-F238E27FC236}">
                <a16:creationId xmlns:a16="http://schemas.microsoft.com/office/drawing/2014/main" id="{93919413-EDCE-4F60-84DB-0CD98EC70AB0}"/>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32EC12D3-3B59-48CD-9D27-A7338A0EEC52}"/>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61C7EBE2-D6BD-4F24-9318-6325D9B3A6C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46435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858715-FAFB-4DA0-BC2D-69B50097DEE5}"/>
              </a:ext>
            </a:extLst>
          </p:cNvPr>
          <p:cNvSpPr>
            <a:spLocks noGrp="1"/>
          </p:cNvSpPr>
          <p:nvPr>
            <p:ph type="title"/>
          </p:nvPr>
        </p:nvSpPr>
        <p:spPr>
          <a:xfrm>
            <a:off x="831850" y="1499046"/>
            <a:ext cx="10515600" cy="3461647"/>
          </a:xfrm>
        </p:spPr>
        <p:txBody>
          <a:bodyPr anchor="b"/>
          <a:lstStyle>
            <a:lvl1pPr>
              <a:defRPr sz="6000"/>
            </a:lvl1pPr>
          </a:lstStyle>
          <a:p>
            <a:r>
              <a:rPr lang="pl-PL" dirty="0"/>
              <a:t>Kliknij, aby edytować styl</a:t>
            </a:r>
          </a:p>
        </p:txBody>
      </p:sp>
      <p:sp>
        <p:nvSpPr>
          <p:cNvPr id="3" name="Symbol zastępczy tekstu 2">
            <a:extLst>
              <a:ext uri="{FF2B5EF4-FFF2-40B4-BE49-F238E27FC236}">
                <a16:creationId xmlns:a16="http://schemas.microsoft.com/office/drawing/2014/main" id="{DD558BA2-76A3-4157-A4F1-3D1657A98A5A}"/>
              </a:ext>
            </a:extLst>
          </p:cNvPr>
          <p:cNvSpPr>
            <a:spLocks noGrp="1"/>
          </p:cNvSpPr>
          <p:nvPr>
            <p:ph type="body" idx="1"/>
          </p:nvPr>
        </p:nvSpPr>
        <p:spPr>
          <a:xfrm>
            <a:off x="831850" y="5317436"/>
            <a:ext cx="10515600" cy="6858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7" name="Date Placeholder 3">
            <a:extLst>
              <a:ext uri="{FF2B5EF4-FFF2-40B4-BE49-F238E27FC236}">
                <a16:creationId xmlns:a16="http://schemas.microsoft.com/office/drawing/2014/main" id="{4F13F3AF-0A02-461D-8BEA-A19B69C54BFA}"/>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08BCEF4F-EC3B-4CE5-9225-99F8C286AC45}"/>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0B91C87F-4F71-40FA-9509-DD15970C662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690113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858715-FAFB-4DA0-BC2D-69B50097DEE5}"/>
              </a:ext>
            </a:extLst>
          </p:cNvPr>
          <p:cNvSpPr>
            <a:spLocks noGrp="1"/>
          </p:cNvSpPr>
          <p:nvPr>
            <p:ph type="title"/>
          </p:nvPr>
        </p:nvSpPr>
        <p:spPr>
          <a:xfrm>
            <a:off x="831850" y="1499046"/>
            <a:ext cx="10515600" cy="3461647"/>
          </a:xfrm>
        </p:spPr>
        <p:txBody>
          <a:bodyPr anchor="b"/>
          <a:lstStyle>
            <a:lvl1pPr>
              <a:defRPr sz="6000"/>
            </a:lvl1pPr>
          </a:lstStyle>
          <a:p>
            <a:r>
              <a:rPr lang="pl-PL" dirty="0"/>
              <a:t>Kliknij, aby edytować styl</a:t>
            </a:r>
          </a:p>
        </p:txBody>
      </p:sp>
      <p:sp>
        <p:nvSpPr>
          <p:cNvPr id="3" name="Symbol zastępczy tekstu 2">
            <a:extLst>
              <a:ext uri="{FF2B5EF4-FFF2-40B4-BE49-F238E27FC236}">
                <a16:creationId xmlns:a16="http://schemas.microsoft.com/office/drawing/2014/main" id="{DD558BA2-76A3-4157-A4F1-3D1657A98A5A}"/>
              </a:ext>
            </a:extLst>
          </p:cNvPr>
          <p:cNvSpPr>
            <a:spLocks noGrp="1"/>
          </p:cNvSpPr>
          <p:nvPr>
            <p:ph type="body" idx="1"/>
          </p:nvPr>
        </p:nvSpPr>
        <p:spPr>
          <a:xfrm>
            <a:off x="831850" y="5317436"/>
            <a:ext cx="10515600" cy="68580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dirty="0"/>
              <a:t>Kliknij, aby edytować style wzorca tekstu</a:t>
            </a:r>
          </a:p>
        </p:txBody>
      </p:sp>
      <p:sp>
        <p:nvSpPr>
          <p:cNvPr id="7" name="Date Placeholder 3">
            <a:extLst>
              <a:ext uri="{FF2B5EF4-FFF2-40B4-BE49-F238E27FC236}">
                <a16:creationId xmlns:a16="http://schemas.microsoft.com/office/drawing/2014/main" id="{839FD439-680A-4D47-B8E5-FFADE16604D6}"/>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D5007C2A-664C-4881-BC77-DA53FACABD23}"/>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DCBA2336-F34F-4315-AFC3-0F39839E1B6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946121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51212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200" y="2816913"/>
            <a:ext cx="5098292"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6255508" y="1491351"/>
            <a:ext cx="5098292"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Date Placeholder 3">
            <a:extLst>
              <a:ext uri="{FF2B5EF4-FFF2-40B4-BE49-F238E27FC236}">
                <a16:creationId xmlns:a16="http://schemas.microsoft.com/office/drawing/2014/main" id="{1F72A31F-6224-45E6-85D5-4A8EFBB083C7}"/>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4" name="Footer Placeholder 4">
            <a:extLst>
              <a:ext uri="{FF2B5EF4-FFF2-40B4-BE49-F238E27FC236}">
                <a16:creationId xmlns:a16="http://schemas.microsoft.com/office/drawing/2014/main" id="{E89F0923-4FED-4702-8008-E8475229B38E}"/>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5" name="Slide Number Placeholder 5">
            <a:extLst>
              <a:ext uri="{FF2B5EF4-FFF2-40B4-BE49-F238E27FC236}">
                <a16:creationId xmlns:a16="http://schemas.microsoft.com/office/drawing/2014/main" id="{B25860AA-7247-4F7A-9761-7FC7FC9157BB}"/>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371205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51212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200" y="2816913"/>
            <a:ext cx="5098292"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6255508" y="1491351"/>
            <a:ext cx="5098292"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Date Placeholder 3">
            <a:extLst>
              <a:ext uri="{FF2B5EF4-FFF2-40B4-BE49-F238E27FC236}">
                <a16:creationId xmlns:a16="http://schemas.microsoft.com/office/drawing/2014/main" id="{7E3AF587-47B3-44C8-9A31-71EFFDA582E7}"/>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2" name="Footer Placeholder 4">
            <a:extLst>
              <a:ext uri="{FF2B5EF4-FFF2-40B4-BE49-F238E27FC236}">
                <a16:creationId xmlns:a16="http://schemas.microsoft.com/office/drawing/2014/main" id="{8472E2AF-4904-4BB4-BB30-66FC4C0FCEAE}"/>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3" name="Slide Number Placeholder 5">
            <a:extLst>
              <a:ext uri="{FF2B5EF4-FFF2-40B4-BE49-F238E27FC236}">
                <a16:creationId xmlns:a16="http://schemas.microsoft.com/office/drawing/2014/main" id="{77A64638-0B2B-4BEA-9A3B-3AE8B752A422}"/>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992532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51212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200" y="2816913"/>
            <a:ext cx="5098292"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6255508" y="1491351"/>
            <a:ext cx="5098292" cy="45261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Date Placeholder 3">
            <a:extLst>
              <a:ext uri="{FF2B5EF4-FFF2-40B4-BE49-F238E27FC236}">
                <a16:creationId xmlns:a16="http://schemas.microsoft.com/office/drawing/2014/main" id="{439646BB-8D32-4BA4-9E16-25522926B47C}"/>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2" name="Footer Placeholder 4">
            <a:extLst>
              <a:ext uri="{FF2B5EF4-FFF2-40B4-BE49-F238E27FC236}">
                <a16:creationId xmlns:a16="http://schemas.microsoft.com/office/drawing/2014/main" id="{D77D54DE-A93F-471F-AC49-8D889320076C}"/>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3" name="Slide Number Placeholder 5">
            <a:extLst>
              <a:ext uri="{FF2B5EF4-FFF2-40B4-BE49-F238E27FC236}">
                <a16:creationId xmlns:a16="http://schemas.microsoft.com/office/drawing/2014/main" id="{939578BC-0A95-4E8B-9FD6-A8897B0C8856}"/>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54029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EB802B-DB5A-413E-B373-37318D09171F}"/>
              </a:ext>
            </a:extLst>
          </p:cNvPr>
          <p:cNvSpPr>
            <a:spLocks noGrp="1"/>
          </p:cNvSpPr>
          <p:nvPr>
            <p:ph type="ctrTitle"/>
          </p:nvPr>
        </p:nvSpPr>
        <p:spPr>
          <a:xfrm>
            <a:off x="815225" y="1491351"/>
            <a:ext cx="10561550" cy="2544046"/>
          </a:xfrm>
        </p:spPr>
        <p:txBody>
          <a:bodyPr anchor="b"/>
          <a:lstStyle>
            <a:lvl1pPr algn="ctr">
              <a:defRPr sz="6000">
                <a:solidFill>
                  <a:schemeClr val="bg1"/>
                </a:solidFill>
              </a:defRPr>
            </a:lvl1pPr>
          </a:lstStyle>
          <a:p>
            <a:r>
              <a:rPr lang="pl-PL" dirty="0"/>
              <a:t>Kliknij, aby edytować styl</a:t>
            </a:r>
          </a:p>
        </p:txBody>
      </p:sp>
      <p:sp>
        <p:nvSpPr>
          <p:cNvPr id="3" name="Podtytuł 2">
            <a:extLst>
              <a:ext uri="{FF2B5EF4-FFF2-40B4-BE49-F238E27FC236}">
                <a16:creationId xmlns:a16="http://schemas.microsoft.com/office/drawing/2014/main" id="{892A901C-AB4D-4695-A226-7A394C703528}"/>
              </a:ext>
            </a:extLst>
          </p:cNvPr>
          <p:cNvSpPr>
            <a:spLocks noGrp="1"/>
          </p:cNvSpPr>
          <p:nvPr>
            <p:ph type="subTitle" idx="1"/>
          </p:nvPr>
        </p:nvSpPr>
        <p:spPr>
          <a:xfrm>
            <a:off x="815225" y="4384883"/>
            <a:ext cx="1056155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7" name="Date Placeholder 3">
            <a:extLst>
              <a:ext uri="{FF2B5EF4-FFF2-40B4-BE49-F238E27FC236}">
                <a16:creationId xmlns:a16="http://schemas.microsoft.com/office/drawing/2014/main" id="{596563AC-BE3D-41F5-9687-8828ACBF8637}"/>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8590779B-3B82-4519-8C69-44553F1877D3}"/>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493B1BD5-A939-40E7-9992-ED91BA461249}"/>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480538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3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51212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200" y="2816913"/>
            <a:ext cx="5098292"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6255508" y="1491351"/>
            <a:ext cx="5098292"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FF68BBF9-B583-48D4-B6B1-8EB34F9F52A5}"/>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B1AFFA56-174B-4320-ABFE-FD558223CA05}"/>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ECE588FD-FA4C-46B6-BC02-3F5399C1E56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68216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4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51212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200" y="2816913"/>
            <a:ext cx="5098292"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6255508" y="1491351"/>
            <a:ext cx="5098292"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5F1488F1-8213-49A6-BCD7-14A7134265F4}"/>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A1FBFA27-8E23-4AD0-A7FC-907AE0FBF67F}"/>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1CD87E1F-B3A4-4C6A-B31D-B9A61195F907}"/>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252769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5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51212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200" y="2816913"/>
            <a:ext cx="5098292"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6255508" y="1491351"/>
            <a:ext cx="5098292"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Date Placeholder 3">
            <a:extLst>
              <a:ext uri="{FF2B5EF4-FFF2-40B4-BE49-F238E27FC236}">
                <a16:creationId xmlns:a16="http://schemas.microsoft.com/office/drawing/2014/main" id="{7ACEF064-61F6-40BF-88F2-5EC580278A10}"/>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0" name="Footer Placeholder 4">
            <a:extLst>
              <a:ext uri="{FF2B5EF4-FFF2-40B4-BE49-F238E27FC236}">
                <a16:creationId xmlns:a16="http://schemas.microsoft.com/office/drawing/2014/main" id="{7E09F3A0-B38E-4747-BEA4-0E785B6B6429}"/>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1" name="Slide Number Placeholder 5">
            <a:extLst>
              <a:ext uri="{FF2B5EF4-FFF2-40B4-BE49-F238E27FC236}">
                <a16:creationId xmlns:a16="http://schemas.microsoft.com/office/drawing/2014/main" id="{005DC12F-53D6-4EF8-B065-3C0155790CD5}"/>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363819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6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51212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200" y="2816913"/>
            <a:ext cx="5098292"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6255508" y="1491351"/>
            <a:ext cx="5098292" cy="45261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7E0A985B-9D59-469E-9594-B819A4DCFC91}"/>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BF7ADD59-759A-423F-A761-A6934C004E53}"/>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5ED1E53B-662F-49D4-A415-B5816423478C}"/>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63512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7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Date Placeholder 3">
            <a:extLst>
              <a:ext uri="{FF2B5EF4-FFF2-40B4-BE49-F238E27FC236}">
                <a16:creationId xmlns:a16="http://schemas.microsoft.com/office/drawing/2014/main" id="{6A06103B-E214-44AE-A345-54FC2C34F003}"/>
              </a:ext>
            </a:extLst>
          </p:cNvPr>
          <p:cNvSpPr>
            <a:spLocks noGrp="1"/>
          </p:cNvSpPr>
          <p:nvPr>
            <p:ph type="dt" sz="half" idx="10"/>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0" name="Footer Placeholder 4">
            <a:extLst>
              <a:ext uri="{FF2B5EF4-FFF2-40B4-BE49-F238E27FC236}">
                <a16:creationId xmlns:a16="http://schemas.microsoft.com/office/drawing/2014/main" id="{2D04A06E-D88D-44D7-9F80-A8C3444849B4}"/>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1" name="Slide Number Placeholder 5">
            <a:extLst>
              <a:ext uri="{FF2B5EF4-FFF2-40B4-BE49-F238E27FC236}">
                <a16:creationId xmlns:a16="http://schemas.microsoft.com/office/drawing/2014/main" id="{E6F4F47C-3D7B-4595-B7EE-A71D840B116A}"/>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597619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8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0093AC4B-E844-44C0-BA91-38E064C453C6}"/>
              </a:ext>
            </a:extLst>
          </p:cNvPr>
          <p:cNvSpPr>
            <a:spLocks noGrp="1"/>
          </p:cNvSpPr>
          <p:nvPr>
            <p:ph type="dt" sz="half" idx="10"/>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4BD991CB-47AA-465B-9AAC-41872152C289}"/>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BF6E9857-7737-4054-8159-2BB269CDF250}"/>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341454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9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0FF787F7-86A2-4E98-91F8-C9AB51613AA6}"/>
              </a:ext>
            </a:extLst>
          </p:cNvPr>
          <p:cNvSpPr>
            <a:spLocks noGrp="1"/>
          </p:cNvSpPr>
          <p:nvPr>
            <p:ph type="dt" sz="half" idx="10"/>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5FD81384-49B3-42BD-A09F-9C5C5F530D8C}"/>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EE11CCBD-53E1-40C0-96F9-8BECA8C6DCD5}"/>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148603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0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A8BB4FC4-29CB-4828-B732-AF7AB9DB4B07}"/>
              </a:ext>
            </a:extLst>
          </p:cNvPr>
          <p:cNvSpPr>
            <a:spLocks noGrp="1"/>
          </p:cNvSpPr>
          <p:nvPr>
            <p:ph type="dt" sz="half" idx="10"/>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103B51CF-5FEA-430E-AD7A-708940A36E2E}"/>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A493636A-70DC-4A20-AE2F-C49D4E6FDDCF}"/>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281699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1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3C808404-195E-4F97-8241-AF583412D7BF}"/>
              </a:ext>
            </a:extLst>
          </p:cNvPr>
          <p:cNvSpPr>
            <a:spLocks noGrp="1"/>
          </p:cNvSpPr>
          <p:nvPr>
            <p:ph type="dt" sz="half" idx="10"/>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16956461-1E3B-497B-91F3-993BCABC7A63}"/>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9C0F0AEC-0E0E-43FC-AE3F-405B255DAEB3}"/>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49574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2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8491410E-A69E-4F92-8B18-6FEBEB2E3E1B}"/>
              </a:ext>
            </a:extLst>
          </p:cNvPr>
          <p:cNvSpPr>
            <a:spLocks noGrp="1"/>
          </p:cNvSpPr>
          <p:nvPr>
            <p:ph type="dt" sz="half" idx="10"/>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1F6DC9C3-D635-4633-BF9A-4A6FEC743DD8}"/>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FB71D6EF-62A6-4A76-8107-FB5F0BFA89C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81349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EB802B-DB5A-413E-B373-37318D09171F}"/>
              </a:ext>
            </a:extLst>
          </p:cNvPr>
          <p:cNvSpPr>
            <a:spLocks noGrp="1"/>
          </p:cNvSpPr>
          <p:nvPr>
            <p:ph type="ctrTitle"/>
          </p:nvPr>
        </p:nvSpPr>
        <p:spPr>
          <a:xfrm>
            <a:off x="815225" y="1491351"/>
            <a:ext cx="10561550" cy="2544046"/>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92A901C-AB4D-4695-A226-7A394C703528}"/>
              </a:ext>
            </a:extLst>
          </p:cNvPr>
          <p:cNvSpPr>
            <a:spLocks noGrp="1"/>
          </p:cNvSpPr>
          <p:nvPr>
            <p:ph type="subTitle" idx="1"/>
          </p:nvPr>
        </p:nvSpPr>
        <p:spPr>
          <a:xfrm>
            <a:off x="815225" y="4384883"/>
            <a:ext cx="105615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7" name="Date Placeholder 3">
            <a:extLst>
              <a:ext uri="{FF2B5EF4-FFF2-40B4-BE49-F238E27FC236}">
                <a16:creationId xmlns:a16="http://schemas.microsoft.com/office/drawing/2014/main" id="{596563AC-BE3D-41F5-9687-8828ACBF8637}"/>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8590779B-3B82-4519-8C69-44553F1877D3}"/>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493B1BD5-A939-40E7-9992-ED91BA461249}"/>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016448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3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27DBBC8C-FF2D-41BF-801C-BADEC12AC35E}"/>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282887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4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27DBBC8C-FF2D-41BF-801C-BADEC12AC35E}"/>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2700949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5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27DBBC8C-FF2D-41BF-801C-BADEC12AC35E}"/>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1248595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6_Dwa elementy zawartoś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76A181-B05C-4FD4-9817-E468DCD2668B}"/>
              </a:ext>
            </a:extLst>
          </p:cNvPr>
          <p:cNvSpPr>
            <a:spLocks noGrp="1"/>
          </p:cNvSpPr>
          <p:nvPr>
            <p:ph type="title"/>
          </p:nvPr>
        </p:nvSpPr>
        <p:spPr>
          <a:xfrm>
            <a:off x="815225" y="1491351"/>
            <a:ext cx="7162067" cy="976075"/>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66918F3F-8A99-40B9-99E4-1509BC849D98}"/>
              </a:ext>
            </a:extLst>
          </p:cNvPr>
          <p:cNvSpPr>
            <a:spLocks noGrp="1"/>
          </p:cNvSpPr>
          <p:nvPr>
            <p:ph sz="half" idx="1"/>
          </p:nvPr>
        </p:nvSpPr>
        <p:spPr>
          <a:xfrm>
            <a:off x="838199" y="2816913"/>
            <a:ext cx="7139093" cy="320054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0C89BDD9-E759-4AEF-89F6-9802C7EA0257}"/>
              </a:ext>
            </a:extLst>
          </p:cNvPr>
          <p:cNvSpPr>
            <a:spLocks noGrp="1"/>
          </p:cNvSpPr>
          <p:nvPr>
            <p:ph sz="half" idx="2"/>
          </p:nvPr>
        </p:nvSpPr>
        <p:spPr>
          <a:xfrm>
            <a:off x="8296310" y="1491351"/>
            <a:ext cx="3057489" cy="452610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27DBBC8C-FF2D-41BF-801C-BADEC12AC35E}"/>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38911932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orównan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02C8185-4E6E-480F-ADDC-63773C5D8265}"/>
              </a:ext>
            </a:extLst>
          </p:cNvPr>
          <p:cNvSpPr>
            <a:spLocks noGrp="1"/>
          </p:cNvSpPr>
          <p:nvPr>
            <p:ph type="body" idx="1"/>
          </p:nvPr>
        </p:nvSpPr>
        <p:spPr>
          <a:xfrm>
            <a:off x="839788" y="25371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2EE079D3-A020-48A4-8630-F99F5A77E297}"/>
              </a:ext>
            </a:extLst>
          </p:cNvPr>
          <p:cNvSpPr>
            <a:spLocks noGrp="1"/>
          </p:cNvSpPr>
          <p:nvPr>
            <p:ph type="body" sz="quarter" idx="3"/>
          </p:nvPr>
        </p:nvSpPr>
        <p:spPr>
          <a:xfrm>
            <a:off x="6172200" y="25371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ytuł 1">
            <a:extLst>
              <a:ext uri="{FF2B5EF4-FFF2-40B4-BE49-F238E27FC236}">
                <a16:creationId xmlns:a16="http://schemas.microsoft.com/office/drawing/2014/main" id="{CF90307C-047F-40EC-8089-4FC7FE80B7DE}"/>
              </a:ext>
            </a:extLst>
          </p:cNvPr>
          <p:cNvSpPr>
            <a:spLocks noGrp="1"/>
          </p:cNvSpPr>
          <p:nvPr>
            <p:ph type="title"/>
          </p:nvPr>
        </p:nvSpPr>
        <p:spPr>
          <a:xfrm>
            <a:off x="815225" y="1491352"/>
            <a:ext cx="10561550" cy="743999"/>
          </a:xfrm>
        </p:spPr>
        <p:txBody>
          <a:bodyPr/>
          <a:lstStyle>
            <a:lvl1pPr>
              <a:defRPr>
                <a:solidFill>
                  <a:schemeClr val="bg1"/>
                </a:solidFill>
              </a:defRPr>
            </a:lvl1pPr>
          </a:lstStyle>
          <a:p>
            <a:r>
              <a:rPr lang="pl-PL" dirty="0"/>
              <a:t>Kliknij, aby edytować styl</a:t>
            </a:r>
          </a:p>
        </p:txBody>
      </p:sp>
      <p:sp>
        <p:nvSpPr>
          <p:cNvPr id="15" name="Symbol zastępczy zawartości 3">
            <a:extLst>
              <a:ext uri="{FF2B5EF4-FFF2-40B4-BE49-F238E27FC236}">
                <a16:creationId xmlns:a16="http://schemas.microsoft.com/office/drawing/2014/main" id="{F0D52D38-3D7B-43D4-ABF3-D6928334B8AB}"/>
              </a:ext>
            </a:extLst>
          </p:cNvPr>
          <p:cNvSpPr>
            <a:spLocks noGrp="1"/>
          </p:cNvSpPr>
          <p:nvPr>
            <p:ph sz="half" idx="2"/>
          </p:nvPr>
        </p:nvSpPr>
        <p:spPr>
          <a:xfrm>
            <a:off x="839788" y="3527770"/>
            <a:ext cx="5157787" cy="251522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zawartości 5">
            <a:extLst>
              <a:ext uri="{FF2B5EF4-FFF2-40B4-BE49-F238E27FC236}">
                <a16:creationId xmlns:a16="http://schemas.microsoft.com/office/drawing/2014/main" id="{07745B7F-8006-460E-A7EB-02BAD458480F}"/>
              </a:ext>
            </a:extLst>
          </p:cNvPr>
          <p:cNvSpPr>
            <a:spLocks noGrp="1"/>
          </p:cNvSpPr>
          <p:nvPr>
            <p:ph sz="quarter" idx="4"/>
          </p:nvPr>
        </p:nvSpPr>
        <p:spPr>
          <a:xfrm>
            <a:off x="6172200" y="3527769"/>
            <a:ext cx="5183188" cy="2515223"/>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Date Placeholder 3">
            <a:extLst>
              <a:ext uri="{FF2B5EF4-FFF2-40B4-BE49-F238E27FC236}">
                <a16:creationId xmlns:a16="http://schemas.microsoft.com/office/drawing/2014/main" id="{A6986FFA-418E-4AF5-BAEF-A6826016E0A0}"/>
              </a:ext>
            </a:extLst>
          </p:cNvPr>
          <p:cNvSpPr>
            <a:spLocks noGrp="1"/>
          </p:cNvSpPr>
          <p:nvPr>
            <p:ph type="dt" sz="half" idx="10"/>
          </p:nvPr>
        </p:nvSpPr>
        <p:spPr>
          <a:xfrm>
            <a:off x="3896769" y="6364977"/>
            <a:ext cx="21008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7" name="Footer Placeholder 4">
            <a:extLst>
              <a:ext uri="{FF2B5EF4-FFF2-40B4-BE49-F238E27FC236}">
                <a16:creationId xmlns:a16="http://schemas.microsoft.com/office/drawing/2014/main" id="{9971DA61-A673-40A7-BBDE-07DFA40CA1DC}"/>
              </a:ext>
            </a:extLst>
          </p:cNvPr>
          <p:cNvSpPr>
            <a:spLocks noGrp="1"/>
          </p:cNvSpPr>
          <p:nvPr>
            <p:ph type="ftr" sz="quarter" idx="11"/>
          </p:nvPr>
        </p:nvSpPr>
        <p:spPr>
          <a:xfrm>
            <a:off x="6172201" y="6364977"/>
            <a:ext cx="3318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8" name="Slide Number Placeholder 5">
            <a:extLst>
              <a:ext uri="{FF2B5EF4-FFF2-40B4-BE49-F238E27FC236}">
                <a16:creationId xmlns:a16="http://schemas.microsoft.com/office/drawing/2014/main" id="{190F1BD8-2EEA-4EE1-83E5-CA2A53638F1D}"/>
              </a:ext>
            </a:extLst>
          </p:cNvPr>
          <p:cNvSpPr>
            <a:spLocks noGrp="1"/>
          </p:cNvSpPr>
          <p:nvPr>
            <p:ph type="sldNum" sz="quarter" idx="12"/>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425070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orównan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02C8185-4E6E-480F-ADDC-63773C5D8265}"/>
              </a:ext>
            </a:extLst>
          </p:cNvPr>
          <p:cNvSpPr>
            <a:spLocks noGrp="1"/>
          </p:cNvSpPr>
          <p:nvPr>
            <p:ph type="body" idx="1"/>
          </p:nvPr>
        </p:nvSpPr>
        <p:spPr>
          <a:xfrm>
            <a:off x="839788" y="25371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2EE079D3-A020-48A4-8630-F99F5A77E297}"/>
              </a:ext>
            </a:extLst>
          </p:cNvPr>
          <p:cNvSpPr>
            <a:spLocks noGrp="1"/>
          </p:cNvSpPr>
          <p:nvPr>
            <p:ph type="body" sz="quarter" idx="3"/>
          </p:nvPr>
        </p:nvSpPr>
        <p:spPr>
          <a:xfrm>
            <a:off x="6172200" y="25371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ytuł 1">
            <a:extLst>
              <a:ext uri="{FF2B5EF4-FFF2-40B4-BE49-F238E27FC236}">
                <a16:creationId xmlns:a16="http://schemas.microsoft.com/office/drawing/2014/main" id="{CF90307C-047F-40EC-8089-4FC7FE80B7DE}"/>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11" name="Date Placeholder 3">
            <a:extLst>
              <a:ext uri="{FF2B5EF4-FFF2-40B4-BE49-F238E27FC236}">
                <a16:creationId xmlns:a16="http://schemas.microsoft.com/office/drawing/2014/main" id="{2F6CE1BB-9237-4A42-98EC-FDF2050A23F6}"/>
              </a:ext>
            </a:extLst>
          </p:cNvPr>
          <p:cNvSpPr>
            <a:spLocks noGrp="1"/>
          </p:cNvSpPr>
          <p:nvPr>
            <p:ph type="dt" sz="half" idx="10"/>
          </p:nvPr>
        </p:nvSpPr>
        <p:spPr>
          <a:xfrm>
            <a:off x="3896769" y="6364977"/>
            <a:ext cx="21008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2" name="Footer Placeholder 4">
            <a:extLst>
              <a:ext uri="{FF2B5EF4-FFF2-40B4-BE49-F238E27FC236}">
                <a16:creationId xmlns:a16="http://schemas.microsoft.com/office/drawing/2014/main" id="{ACA7955B-3A22-46F8-88E3-79FF9B538A4A}"/>
              </a:ext>
            </a:extLst>
          </p:cNvPr>
          <p:cNvSpPr>
            <a:spLocks noGrp="1"/>
          </p:cNvSpPr>
          <p:nvPr>
            <p:ph type="ftr" sz="quarter" idx="11"/>
          </p:nvPr>
        </p:nvSpPr>
        <p:spPr>
          <a:xfrm>
            <a:off x="6172201" y="6364977"/>
            <a:ext cx="3318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3" name="Slide Number Placeholder 5">
            <a:extLst>
              <a:ext uri="{FF2B5EF4-FFF2-40B4-BE49-F238E27FC236}">
                <a16:creationId xmlns:a16="http://schemas.microsoft.com/office/drawing/2014/main" id="{4D9B6725-BCA5-489D-9A08-9DC6DB99A501}"/>
              </a:ext>
            </a:extLst>
          </p:cNvPr>
          <p:cNvSpPr>
            <a:spLocks noGrp="1"/>
          </p:cNvSpPr>
          <p:nvPr>
            <p:ph type="sldNum" sz="quarter" idx="12"/>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
        <p:nvSpPr>
          <p:cNvPr id="14" name="Symbol zastępczy zawartości 3">
            <a:extLst>
              <a:ext uri="{FF2B5EF4-FFF2-40B4-BE49-F238E27FC236}">
                <a16:creationId xmlns:a16="http://schemas.microsoft.com/office/drawing/2014/main" id="{255C19C3-4F61-4F6D-99EF-A96ABF60C3C6}"/>
              </a:ext>
            </a:extLst>
          </p:cNvPr>
          <p:cNvSpPr>
            <a:spLocks noGrp="1"/>
          </p:cNvSpPr>
          <p:nvPr>
            <p:ph sz="half" idx="2"/>
          </p:nvPr>
        </p:nvSpPr>
        <p:spPr>
          <a:xfrm>
            <a:off x="839788" y="3527770"/>
            <a:ext cx="5157787" cy="251522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5" name="Symbol zastępczy zawartości 5">
            <a:extLst>
              <a:ext uri="{FF2B5EF4-FFF2-40B4-BE49-F238E27FC236}">
                <a16:creationId xmlns:a16="http://schemas.microsoft.com/office/drawing/2014/main" id="{047D6554-6B32-4DCD-ACA0-766EF068516E}"/>
              </a:ext>
            </a:extLst>
          </p:cNvPr>
          <p:cNvSpPr>
            <a:spLocks noGrp="1"/>
          </p:cNvSpPr>
          <p:nvPr>
            <p:ph sz="quarter" idx="4"/>
          </p:nvPr>
        </p:nvSpPr>
        <p:spPr>
          <a:xfrm>
            <a:off x="6172200" y="3527769"/>
            <a:ext cx="5183188" cy="2515223"/>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817999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orównan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02C8185-4E6E-480F-ADDC-63773C5D8265}"/>
              </a:ext>
            </a:extLst>
          </p:cNvPr>
          <p:cNvSpPr>
            <a:spLocks noGrp="1"/>
          </p:cNvSpPr>
          <p:nvPr>
            <p:ph type="body" idx="1"/>
          </p:nvPr>
        </p:nvSpPr>
        <p:spPr>
          <a:xfrm>
            <a:off x="839788" y="25371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2EE079D3-A020-48A4-8630-F99F5A77E297}"/>
              </a:ext>
            </a:extLst>
          </p:cNvPr>
          <p:cNvSpPr>
            <a:spLocks noGrp="1"/>
          </p:cNvSpPr>
          <p:nvPr>
            <p:ph type="body" sz="quarter" idx="3"/>
          </p:nvPr>
        </p:nvSpPr>
        <p:spPr>
          <a:xfrm>
            <a:off x="6172200" y="25371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ytuł 1">
            <a:extLst>
              <a:ext uri="{FF2B5EF4-FFF2-40B4-BE49-F238E27FC236}">
                <a16:creationId xmlns:a16="http://schemas.microsoft.com/office/drawing/2014/main" id="{CF90307C-047F-40EC-8089-4FC7FE80B7DE}"/>
              </a:ext>
            </a:extLst>
          </p:cNvPr>
          <p:cNvSpPr>
            <a:spLocks noGrp="1"/>
          </p:cNvSpPr>
          <p:nvPr>
            <p:ph type="title"/>
          </p:nvPr>
        </p:nvSpPr>
        <p:spPr>
          <a:xfrm>
            <a:off x="815225" y="1491352"/>
            <a:ext cx="10561550" cy="743999"/>
          </a:xfrm>
        </p:spPr>
        <p:txBody>
          <a:bodyPr/>
          <a:lstStyle>
            <a:lvl1pPr>
              <a:defRPr>
                <a:solidFill>
                  <a:schemeClr val="bg1"/>
                </a:solidFill>
              </a:defRPr>
            </a:lvl1pPr>
          </a:lstStyle>
          <a:p>
            <a:r>
              <a:rPr lang="pl-PL" dirty="0"/>
              <a:t>Kliknij, aby edytować styl</a:t>
            </a:r>
          </a:p>
        </p:txBody>
      </p:sp>
      <p:sp>
        <p:nvSpPr>
          <p:cNvPr id="14" name="Symbol zastępczy zawartości 3">
            <a:extLst>
              <a:ext uri="{FF2B5EF4-FFF2-40B4-BE49-F238E27FC236}">
                <a16:creationId xmlns:a16="http://schemas.microsoft.com/office/drawing/2014/main" id="{004BD524-2E6A-4C6D-B51F-6301FB890259}"/>
              </a:ext>
            </a:extLst>
          </p:cNvPr>
          <p:cNvSpPr>
            <a:spLocks noGrp="1"/>
          </p:cNvSpPr>
          <p:nvPr>
            <p:ph sz="half" idx="2"/>
          </p:nvPr>
        </p:nvSpPr>
        <p:spPr>
          <a:xfrm>
            <a:off x="839788" y="3527770"/>
            <a:ext cx="5157787" cy="251522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5" name="Symbol zastępczy zawartości 5">
            <a:extLst>
              <a:ext uri="{FF2B5EF4-FFF2-40B4-BE49-F238E27FC236}">
                <a16:creationId xmlns:a16="http://schemas.microsoft.com/office/drawing/2014/main" id="{9F67FF1D-EC68-4428-A0BE-01F21CDB439D}"/>
              </a:ext>
            </a:extLst>
          </p:cNvPr>
          <p:cNvSpPr>
            <a:spLocks noGrp="1"/>
          </p:cNvSpPr>
          <p:nvPr>
            <p:ph sz="quarter" idx="4"/>
          </p:nvPr>
        </p:nvSpPr>
        <p:spPr>
          <a:xfrm>
            <a:off x="6172200" y="3527769"/>
            <a:ext cx="5183188" cy="2515223"/>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Date Placeholder 3">
            <a:extLst>
              <a:ext uri="{FF2B5EF4-FFF2-40B4-BE49-F238E27FC236}">
                <a16:creationId xmlns:a16="http://schemas.microsoft.com/office/drawing/2014/main" id="{27BC8E85-628F-4613-9B3A-2B492B9171EF}"/>
              </a:ext>
            </a:extLst>
          </p:cNvPr>
          <p:cNvSpPr>
            <a:spLocks noGrp="1"/>
          </p:cNvSpPr>
          <p:nvPr>
            <p:ph type="dt" sz="half" idx="10"/>
          </p:nvPr>
        </p:nvSpPr>
        <p:spPr>
          <a:xfrm>
            <a:off x="3896769" y="6364977"/>
            <a:ext cx="21008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7" name="Footer Placeholder 4">
            <a:extLst>
              <a:ext uri="{FF2B5EF4-FFF2-40B4-BE49-F238E27FC236}">
                <a16:creationId xmlns:a16="http://schemas.microsoft.com/office/drawing/2014/main" id="{77A2EF10-0E45-49C0-BB6C-619F5A95F4BE}"/>
              </a:ext>
            </a:extLst>
          </p:cNvPr>
          <p:cNvSpPr>
            <a:spLocks noGrp="1"/>
          </p:cNvSpPr>
          <p:nvPr>
            <p:ph type="ftr" sz="quarter" idx="11"/>
          </p:nvPr>
        </p:nvSpPr>
        <p:spPr>
          <a:xfrm>
            <a:off x="6172201" y="6364977"/>
            <a:ext cx="3318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8" name="Slide Number Placeholder 5">
            <a:extLst>
              <a:ext uri="{FF2B5EF4-FFF2-40B4-BE49-F238E27FC236}">
                <a16:creationId xmlns:a16="http://schemas.microsoft.com/office/drawing/2014/main" id="{FFA480A0-8A1A-45CB-BEFD-A98588807C73}"/>
              </a:ext>
            </a:extLst>
          </p:cNvPr>
          <p:cNvSpPr>
            <a:spLocks noGrp="1"/>
          </p:cNvSpPr>
          <p:nvPr>
            <p:ph type="sldNum" sz="quarter" idx="12"/>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31554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orównan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02C8185-4E6E-480F-ADDC-63773C5D8265}"/>
              </a:ext>
            </a:extLst>
          </p:cNvPr>
          <p:cNvSpPr>
            <a:spLocks noGrp="1"/>
          </p:cNvSpPr>
          <p:nvPr>
            <p:ph type="body" idx="1"/>
          </p:nvPr>
        </p:nvSpPr>
        <p:spPr>
          <a:xfrm>
            <a:off x="839788" y="25371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2EE079D3-A020-48A4-8630-F99F5A77E297}"/>
              </a:ext>
            </a:extLst>
          </p:cNvPr>
          <p:cNvSpPr>
            <a:spLocks noGrp="1"/>
          </p:cNvSpPr>
          <p:nvPr>
            <p:ph type="body" sz="quarter" idx="3"/>
          </p:nvPr>
        </p:nvSpPr>
        <p:spPr>
          <a:xfrm>
            <a:off x="6172200" y="25371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ytuł 1">
            <a:extLst>
              <a:ext uri="{FF2B5EF4-FFF2-40B4-BE49-F238E27FC236}">
                <a16:creationId xmlns:a16="http://schemas.microsoft.com/office/drawing/2014/main" id="{CF90307C-047F-40EC-8089-4FC7FE80B7DE}"/>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14" name="Symbol zastępczy zawartości 3">
            <a:extLst>
              <a:ext uri="{FF2B5EF4-FFF2-40B4-BE49-F238E27FC236}">
                <a16:creationId xmlns:a16="http://schemas.microsoft.com/office/drawing/2014/main" id="{AA254F93-9E88-407E-9989-E106C0309A35}"/>
              </a:ext>
            </a:extLst>
          </p:cNvPr>
          <p:cNvSpPr>
            <a:spLocks noGrp="1"/>
          </p:cNvSpPr>
          <p:nvPr>
            <p:ph sz="half" idx="2"/>
          </p:nvPr>
        </p:nvSpPr>
        <p:spPr>
          <a:xfrm>
            <a:off x="839788" y="3527770"/>
            <a:ext cx="5157787" cy="251522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5" name="Symbol zastępczy zawartości 5">
            <a:extLst>
              <a:ext uri="{FF2B5EF4-FFF2-40B4-BE49-F238E27FC236}">
                <a16:creationId xmlns:a16="http://schemas.microsoft.com/office/drawing/2014/main" id="{8EA534D1-85CD-4FA9-B4F5-D30300FB180C}"/>
              </a:ext>
            </a:extLst>
          </p:cNvPr>
          <p:cNvSpPr>
            <a:spLocks noGrp="1"/>
          </p:cNvSpPr>
          <p:nvPr>
            <p:ph sz="quarter" idx="4"/>
          </p:nvPr>
        </p:nvSpPr>
        <p:spPr>
          <a:xfrm>
            <a:off x="6172200" y="3527769"/>
            <a:ext cx="5183188" cy="2515223"/>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Date Placeholder 3">
            <a:extLst>
              <a:ext uri="{FF2B5EF4-FFF2-40B4-BE49-F238E27FC236}">
                <a16:creationId xmlns:a16="http://schemas.microsoft.com/office/drawing/2014/main" id="{A770E1FB-9290-4AB2-87B7-55171E77E292}"/>
              </a:ext>
            </a:extLst>
          </p:cNvPr>
          <p:cNvSpPr>
            <a:spLocks noGrp="1"/>
          </p:cNvSpPr>
          <p:nvPr>
            <p:ph type="dt" sz="half" idx="10"/>
          </p:nvPr>
        </p:nvSpPr>
        <p:spPr>
          <a:xfrm>
            <a:off x="3896769" y="6364977"/>
            <a:ext cx="21008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7" name="Footer Placeholder 4">
            <a:extLst>
              <a:ext uri="{FF2B5EF4-FFF2-40B4-BE49-F238E27FC236}">
                <a16:creationId xmlns:a16="http://schemas.microsoft.com/office/drawing/2014/main" id="{D9D219DC-93AF-4195-BE78-29DA67780E81}"/>
              </a:ext>
            </a:extLst>
          </p:cNvPr>
          <p:cNvSpPr>
            <a:spLocks noGrp="1"/>
          </p:cNvSpPr>
          <p:nvPr>
            <p:ph type="ftr" sz="quarter" idx="11"/>
          </p:nvPr>
        </p:nvSpPr>
        <p:spPr>
          <a:xfrm>
            <a:off x="6172201" y="6364977"/>
            <a:ext cx="3318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8" name="Slide Number Placeholder 5">
            <a:extLst>
              <a:ext uri="{FF2B5EF4-FFF2-40B4-BE49-F238E27FC236}">
                <a16:creationId xmlns:a16="http://schemas.microsoft.com/office/drawing/2014/main" id="{5F4AD7BE-73A5-4BD9-A662-6FC5E9D6EFE1}"/>
              </a:ext>
            </a:extLst>
          </p:cNvPr>
          <p:cNvSpPr>
            <a:spLocks noGrp="1"/>
          </p:cNvSpPr>
          <p:nvPr>
            <p:ph type="sldNum" sz="quarter" idx="12"/>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09866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orównan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D02C8185-4E6E-480F-ADDC-63773C5D8265}"/>
              </a:ext>
            </a:extLst>
          </p:cNvPr>
          <p:cNvSpPr>
            <a:spLocks noGrp="1"/>
          </p:cNvSpPr>
          <p:nvPr>
            <p:ph type="body" idx="1"/>
          </p:nvPr>
        </p:nvSpPr>
        <p:spPr>
          <a:xfrm>
            <a:off x="839788" y="25371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a:extLst>
              <a:ext uri="{FF2B5EF4-FFF2-40B4-BE49-F238E27FC236}">
                <a16:creationId xmlns:a16="http://schemas.microsoft.com/office/drawing/2014/main" id="{AE0240D4-87CA-4683-A098-5116F59642F5}"/>
              </a:ext>
            </a:extLst>
          </p:cNvPr>
          <p:cNvSpPr>
            <a:spLocks noGrp="1"/>
          </p:cNvSpPr>
          <p:nvPr>
            <p:ph sz="half" idx="2"/>
          </p:nvPr>
        </p:nvSpPr>
        <p:spPr>
          <a:xfrm>
            <a:off x="839788" y="3527770"/>
            <a:ext cx="5157787" cy="251522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a:extLst>
              <a:ext uri="{FF2B5EF4-FFF2-40B4-BE49-F238E27FC236}">
                <a16:creationId xmlns:a16="http://schemas.microsoft.com/office/drawing/2014/main" id="{2EE079D3-A020-48A4-8630-F99F5A77E297}"/>
              </a:ext>
            </a:extLst>
          </p:cNvPr>
          <p:cNvSpPr>
            <a:spLocks noGrp="1"/>
          </p:cNvSpPr>
          <p:nvPr>
            <p:ph type="body" sz="quarter" idx="3"/>
          </p:nvPr>
        </p:nvSpPr>
        <p:spPr>
          <a:xfrm>
            <a:off x="6172200" y="25371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0D8F000-CCD0-42D7-B71A-DAAF2A8A84E0}"/>
              </a:ext>
            </a:extLst>
          </p:cNvPr>
          <p:cNvSpPr>
            <a:spLocks noGrp="1"/>
          </p:cNvSpPr>
          <p:nvPr>
            <p:ph sz="quarter" idx="4"/>
          </p:nvPr>
        </p:nvSpPr>
        <p:spPr>
          <a:xfrm>
            <a:off x="6172200" y="3527769"/>
            <a:ext cx="5183188" cy="2515223"/>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Tytuł 1">
            <a:extLst>
              <a:ext uri="{FF2B5EF4-FFF2-40B4-BE49-F238E27FC236}">
                <a16:creationId xmlns:a16="http://schemas.microsoft.com/office/drawing/2014/main" id="{CF90307C-047F-40EC-8089-4FC7FE80B7DE}"/>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14" name="Date Placeholder 3">
            <a:extLst>
              <a:ext uri="{FF2B5EF4-FFF2-40B4-BE49-F238E27FC236}">
                <a16:creationId xmlns:a16="http://schemas.microsoft.com/office/drawing/2014/main" id="{BEA609B2-A96B-45A3-9768-D76A4FD74D5D}"/>
              </a:ext>
            </a:extLst>
          </p:cNvPr>
          <p:cNvSpPr>
            <a:spLocks noGrp="1"/>
          </p:cNvSpPr>
          <p:nvPr>
            <p:ph type="dt" sz="half" idx="10"/>
          </p:nvPr>
        </p:nvSpPr>
        <p:spPr>
          <a:xfrm>
            <a:off x="3896769" y="6364977"/>
            <a:ext cx="21008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5" name="Footer Placeholder 4">
            <a:extLst>
              <a:ext uri="{FF2B5EF4-FFF2-40B4-BE49-F238E27FC236}">
                <a16:creationId xmlns:a16="http://schemas.microsoft.com/office/drawing/2014/main" id="{52A9450F-774E-4D85-A1B3-852F9725018F}"/>
              </a:ext>
            </a:extLst>
          </p:cNvPr>
          <p:cNvSpPr>
            <a:spLocks noGrp="1"/>
          </p:cNvSpPr>
          <p:nvPr>
            <p:ph type="ftr" sz="quarter" idx="11"/>
          </p:nvPr>
        </p:nvSpPr>
        <p:spPr>
          <a:xfrm>
            <a:off x="6172201" y="6364977"/>
            <a:ext cx="33186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6" name="Slide Number Placeholder 5">
            <a:extLst>
              <a:ext uri="{FF2B5EF4-FFF2-40B4-BE49-F238E27FC236}">
                <a16:creationId xmlns:a16="http://schemas.microsoft.com/office/drawing/2014/main" id="{1827D9C0-DD21-478F-8802-E68CAD567706}"/>
              </a:ext>
            </a:extLst>
          </p:cNvPr>
          <p:cNvSpPr>
            <a:spLocks noGrp="1"/>
          </p:cNvSpPr>
          <p:nvPr>
            <p:ph type="sldNum" sz="quarter" idx="12"/>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0343131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F9AF4CFB-55EE-4BC9-8C60-0C0D8F59E347}"/>
              </a:ext>
            </a:extLst>
          </p:cNvPr>
          <p:cNvSpPr txBox="1">
            <a:spLocks/>
          </p:cNvSpPr>
          <p:nvPr userDrawn="1"/>
        </p:nvSpPr>
        <p:spPr>
          <a:xfrm>
            <a:off x="815225" y="5283254"/>
            <a:ext cx="10561550" cy="743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solidFill>
                  <a:schemeClr val="bg1"/>
                </a:solidFill>
              </a:rPr>
              <a:t>Kliknij, aby edytować styl</a:t>
            </a:r>
          </a:p>
        </p:txBody>
      </p:sp>
      <p:sp>
        <p:nvSpPr>
          <p:cNvPr id="7" name="Date Placeholder 3">
            <a:extLst>
              <a:ext uri="{FF2B5EF4-FFF2-40B4-BE49-F238E27FC236}">
                <a16:creationId xmlns:a16="http://schemas.microsoft.com/office/drawing/2014/main" id="{553BE248-EE54-4EA4-B20E-093E94FDC9DC}"/>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FF77A115-C5CA-4C5F-8924-90A05169C68A}"/>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BBEBA390-15A0-48EF-B39C-C416CCDAF79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30719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EB802B-DB5A-413E-B373-37318D09171F}"/>
              </a:ext>
            </a:extLst>
          </p:cNvPr>
          <p:cNvSpPr>
            <a:spLocks noGrp="1"/>
          </p:cNvSpPr>
          <p:nvPr>
            <p:ph type="ctrTitle"/>
          </p:nvPr>
        </p:nvSpPr>
        <p:spPr>
          <a:xfrm>
            <a:off x="815225" y="1491351"/>
            <a:ext cx="10561550" cy="2544046"/>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92A901C-AB4D-4695-A226-7A394C703528}"/>
              </a:ext>
            </a:extLst>
          </p:cNvPr>
          <p:cNvSpPr>
            <a:spLocks noGrp="1"/>
          </p:cNvSpPr>
          <p:nvPr>
            <p:ph type="subTitle" idx="1"/>
          </p:nvPr>
        </p:nvSpPr>
        <p:spPr>
          <a:xfrm>
            <a:off x="815225" y="4384883"/>
            <a:ext cx="105615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7" name="Date Placeholder 3">
            <a:extLst>
              <a:ext uri="{FF2B5EF4-FFF2-40B4-BE49-F238E27FC236}">
                <a16:creationId xmlns:a16="http://schemas.microsoft.com/office/drawing/2014/main" id="{596563AC-BE3D-41F5-9687-8828ACBF8637}"/>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8590779B-3B82-4519-8C69-44553F1877D3}"/>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493B1BD5-A939-40E7-9992-ED91BA461249}"/>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3861223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F9AF4CFB-55EE-4BC9-8C60-0C0D8F59E347}"/>
              </a:ext>
            </a:extLst>
          </p:cNvPr>
          <p:cNvSpPr txBox="1">
            <a:spLocks/>
          </p:cNvSpPr>
          <p:nvPr userDrawn="1"/>
        </p:nvSpPr>
        <p:spPr>
          <a:xfrm>
            <a:off x="815225" y="5283254"/>
            <a:ext cx="10561550" cy="743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solidFill>
                  <a:schemeClr val="tx1"/>
                </a:solidFill>
              </a:rPr>
              <a:t>Kliknij, aby edytować styl</a:t>
            </a:r>
          </a:p>
        </p:txBody>
      </p:sp>
      <p:sp>
        <p:nvSpPr>
          <p:cNvPr id="7" name="Date Placeholder 3">
            <a:extLst>
              <a:ext uri="{FF2B5EF4-FFF2-40B4-BE49-F238E27FC236}">
                <a16:creationId xmlns:a16="http://schemas.microsoft.com/office/drawing/2014/main" id="{BCE143E0-AD19-4638-A473-F5ABA42011CF}"/>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ECD1A940-3BF5-4BD3-BE4D-7194A25DB517}"/>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4C5395C1-8E83-4142-A051-29B8A2587651}"/>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049807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F9AF4CFB-55EE-4BC9-8C60-0C0D8F59E347}"/>
              </a:ext>
            </a:extLst>
          </p:cNvPr>
          <p:cNvSpPr txBox="1">
            <a:spLocks/>
          </p:cNvSpPr>
          <p:nvPr userDrawn="1"/>
        </p:nvSpPr>
        <p:spPr>
          <a:xfrm>
            <a:off x="815225" y="5283254"/>
            <a:ext cx="10561550" cy="743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solidFill>
                  <a:schemeClr val="tx1"/>
                </a:solidFill>
              </a:rPr>
              <a:t>Kliknij, aby edytować styl</a:t>
            </a:r>
          </a:p>
        </p:txBody>
      </p:sp>
      <p:sp>
        <p:nvSpPr>
          <p:cNvPr id="7" name="Date Placeholder 3">
            <a:extLst>
              <a:ext uri="{FF2B5EF4-FFF2-40B4-BE49-F238E27FC236}">
                <a16:creationId xmlns:a16="http://schemas.microsoft.com/office/drawing/2014/main" id="{9650D50C-955A-4082-BF21-615DD8B15786}"/>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86398E3F-53B2-42D0-BDDC-45B373AD0462}"/>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C60D3355-2627-4B0D-BD39-FEFD3332A9B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7007010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F9AF4CFB-55EE-4BC9-8C60-0C0D8F59E347}"/>
              </a:ext>
            </a:extLst>
          </p:cNvPr>
          <p:cNvSpPr txBox="1">
            <a:spLocks/>
          </p:cNvSpPr>
          <p:nvPr userDrawn="1"/>
        </p:nvSpPr>
        <p:spPr>
          <a:xfrm>
            <a:off x="815225" y="5283254"/>
            <a:ext cx="10561550" cy="743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solidFill>
                  <a:schemeClr val="tx1"/>
                </a:solidFill>
              </a:rPr>
              <a:t>Kliknij, aby edytować styl</a:t>
            </a:r>
          </a:p>
        </p:txBody>
      </p:sp>
      <p:sp>
        <p:nvSpPr>
          <p:cNvPr id="7" name="Date Placeholder 3">
            <a:extLst>
              <a:ext uri="{FF2B5EF4-FFF2-40B4-BE49-F238E27FC236}">
                <a16:creationId xmlns:a16="http://schemas.microsoft.com/office/drawing/2014/main" id="{97B99168-456E-499C-8764-59FC92C57DC2}"/>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C03BC411-1F78-4C30-ACF3-9B0BE3BFA63E}"/>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2292559B-9B97-495C-BB81-4EF655F6545C}"/>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486731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F9AF4CFB-55EE-4BC9-8C60-0C0D8F59E347}"/>
              </a:ext>
            </a:extLst>
          </p:cNvPr>
          <p:cNvSpPr txBox="1">
            <a:spLocks/>
          </p:cNvSpPr>
          <p:nvPr userDrawn="1"/>
        </p:nvSpPr>
        <p:spPr>
          <a:xfrm>
            <a:off x="815225" y="5283254"/>
            <a:ext cx="10561550" cy="743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solidFill>
                  <a:schemeClr val="tx1"/>
                </a:solidFill>
              </a:rPr>
              <a:t>Kliknij, aby edytować styl</a:t>
            </a:r>
          </a:p>
        </p:txBody>
      </p:sp>
      <p:sp>
        <p:nvSpPr>
          <p:cNvPr id="7" name="Date Placeholder 3">
            <a:extLst>
              <a:ext uri="{FF2B5EF4-FFF2-40B4-BE49-F238E27FC236}">
                <a16:creationId xmlns:a16="http://schemas.microsoft.com/office/drawing/2014/main" id="{63F25F35-C26B-4B8D-B1FE-991CB93B6B32}"/>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8057C7C0-5B5F-4B7C-B050-F05DE580DD95}"/>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AFBFDB31-DF6D-478C-AA2C-2924F23AAB3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442445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F9AF4CFB-55EE-4BC9-8C60-0C0D8F59E347}"/>
              </a:ext>
            </a:extLst>
          </p:cNvPr>
          <p:cNvSpPr txBox="1">
            <a:spLocks/>
          </p:cNvSpPr>
          <p:nvPr userDrawn="1"/>
        </p:nvSpPr>
        <p:spPr>
          <a:xfrm>
            <a:off x="815225" y="5283254"/>
            <a:ext cx="10561550" cy="743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solidFill>
                  <a:schemeClr val="bg1"/>
                </a:solidFill>
              </a:rPr>
              <a:t>Kliknij, aby edytować styl</a:t>
            </a:r>
          </a:p>
        </p:txBody>
      </p:sp>
      <p:sp>
        <p:nvSpPr>
          <p:cNvPr id="7" name="Date Placeholder 3">
            <a:extLst>
              <a:ext uri="{FF2B5EF4-FFF2-40B4-BE49-F238E27FC236}">
                <a16:creationId xmlns:a16="http://schemas.microsoft.com/office/drawing/2014/main" id="{0D4E768E-A432-47C5-888F-68096AE24A76}"/>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03AFB02A-5957-49C8-84A3-D4FE169E86CC}"/>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12A45CCE-1A00-4996-9934-DAD22BFDBC6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191001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Tylko tytu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F9AF4CFB-55EE-4BC9-8C60-0C0D8F59E347}"/>
              </a:ext>
            </a:extLst>
          </p:cNvPr>
          <p:cNvSpPr txBox="1">
            <a:spLocks/>
          </p:cNvSpPr>
          <p:nvPr userDrawn="1"/>
        </p:nvSpPr>
        <p:spPr>
          <a:xfrm>
            <a:off x="815225" y="5283254"/>
            <a:ext cx="10561550" cy="743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dirty="0">
                <a:solidFill>
                  <a:schemeClr val="tx1"/>
                </a:solidFill>
              </a:rPr>
              <a:t>Kliknij, aby edytować styl</a:t>
            </a:r>
          </a:p>
        </p:txBody>
      </p:sp>
      <p:sp>
        <p:nvSpPr>
          <p:cNvPr id="7" name="Date Placeholder 3">
            <a:extLst>
              <a:ext uri="{FF2B5EF4-FFF2-40B4-BE49-F238E27FC236}">
                <a16:creationId xmlns:a16="http://schemas.microsoft.com/office/drawing/2014/main" id="{62D02B12-3AB6-48BA-BAE8-F0F64D21935D}"/>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8" name="Footer Placeholder 4">
            <a:extLst>
              <a:ext uri="{FF2B5EF4-FFF2-40B4-BE49-F238E27FC236}">
                <a16:creationId xmlns:a16="http://schemas.microsoft.com/office/drawing/2014/main" id="{228540A5-3408-44AB-8894-00DF007DD92C}"/>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9" name="Slide Number Placeholder 5">
            <a:extLst>
              <a:ext uri="{FF2B5EF4-FFF2-40B4-BE49-F238E27FC236}">
                <a16:creationId xmlns:a16="http://schemas.microsoft.com/office/drawing/2014/main" id="{82C77D95-CD96-4AAF-87B6-E84F2D2B40C5}"/>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1194343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9D532A8-2075-41D7-8522-13B21197E565}"/>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6" name="Footer Placeholder 4">
            <a:extLst>
              <a:ext uri="{FF2B5EF4-FFF2-40B4-BE49-F238E27FC236}">
                <a16:creationId xmlns:a16="http://schemas.microsoft.com/office/drawing/2014/main" id="{D9D081A0-B6DB-4C76-82DA-DB07DD8A4E4A}"/>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7" name="Slide Number Placeholder 5">
            <a:extLst>
              <a:ext uri="{FF2B5EF4-FFF2-40B4-BE49-F238E27FC236}">
                <a16:creationId xmlns:a16="http://schemas.microsoft.com/office/drawing/2014/main" id="{369945C1-C482-4601-BFA6-2E8F002B9CB2}"/>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136064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1_Pus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F7E7941-CE0D-41EE-BB1D-2418C1F323DA}"/>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6" name="Footer Placeholder 4">
            <a:extLst>
              <a:ext uri="{FF2B5EF4-FFF2-40B4-BE49-F238E27FC236}">
                <a16:creationId xmlns:a16="http://schemas.microsoft.com/office/drawing/2014/main" id="{63B903B5-8A53-403D-82A7-16832DC77C9D}"/>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7" name="Slide Number Placeholder 5">
            <a:extLst>
              <a:ext uri="{FF2B5EF4-FFF2-40B4-BE49-F238E27FC236}">
                <a16:creationId xmlns:a16="http://schemas.microsoft.com/office/drawing/2014/main" id="{A8462D8C-370B-411E-8784-8B02719AC6B3}"/>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7436811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3_Pus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842CA885-0189-4ABA-94E4-04A4C220B556}"/>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6" name="Footer Placeholder 4">
            <a:extLst>
              <a:ext uri="{FF2B5EF4-FFF2-40B4-BE49-F238E27FC236}">
                <a16:creationId xmlns:a16="http://schemas.microsoft.com/office/drawing/2014/main" id="{1D0E3600-140F-48F6-91BE-435E89FF6A22}"/>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7" name="Slide Number Placeholder 5">
            <a:extLst>
              <a:ext uri="{FF2B5EF4-FFF2-40B4-BE49-F238E27FC236}">
                <a16:creationId xmlns:a16="http://schemas.microsoft.com/office/drawing/2014/main" id="{D88B6AE2-96D9-4048-8BE7-518D0B311C5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983111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Pus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2B23F91-4DE6-4A3F-A6ED-50F83C7EB826}"/>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6" name="Footer Placeholder 4">
            <a:extLst>
              <a:ext uri="{FF2B5EF4-FFF2-40B4-BE49-F238E27FC236}">
                <a16:creationId xmlns:a16="http://schemas.microsoft.com/office/drawing/2014/main" id="{17F48C1C-E0F9-428F-9B85-5BC1F76A1FDD}"/>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7" name="Slide Number Placeholder 5">
            <a:extLst>
              <a:ext uri="{FF2B5EF4-FFF2-40B4-BE49-F238E27FC236}">
                <a16:creationId xmlns:a16="http://schemas.microsoft.com/office/drawing/2014/main" id="{CFDBC6F0-9F55-461A-A722-5644250C8C41}"/>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20320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15225" y="1491352"/>
            <a:ext cx="10561550" cy="743999"/>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CE17C7B-AF46-44F0-A4F9-810073AD4BC2}"/>
              </a:ext>
            </a:extLst>
          </p:cNvPr>
          <p:cNvSpPr>
            <a:spLocks noGrp="1"/>
          </p:cNvSpPr>
          <p:nvPr>
            <p:ph idx="1"/>
          </p:nvPr>
        </p:nvSpPr>
        <p:spPr>
          <a:xfrm>
            <a:off x="815225" y="2584836"/>
            <a:ext cx="10561550" cy="345719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Date Placeholder 3">
            <a:extLst>
              <a:ext uri="{FF2B5EF4-FFF2-40B4-BE49-F238E27FC236}">
                <a16:creationId xmlns:a16="http://schemas.microsoft.com/office/drawing/2014/main" id="{B0E8684A-D554-457D-A3A3-0C68EF9BB92F}"/>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1" name="Footer Placeholder 4">
            <a:extLst>
              <a:ext uri="{FF2B5EF4-FFF2-40B4-BE49-F238E27FC236}">
                <a16:creationId xmlns:a16="http://schemas.microsoft.com/office/drawing/2014/main" id="{BD172403-0626-433D-9408-6A030B1D0648}"/>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2" name="Slide Number Placeholder 5">
            <a:extLst>
              <a:ext uri="{FF2B5EF4-FFF2-40B4-BE49-F238E27FC236}">
                <a16:creationId xmlns:a16="http://schemas.microsoft.com/office/drawing/2014/main" id="{018C9D0C-3CC1-44C8-AFF1-CC464D15359A}"/>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2684256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13" name="Date Placeholder 3">
            <a:extLst>
              <a:ext uri="{FF2B5EF4-FFF2-40B4-BE49-F238E27FC236}">
                <a16:creationId xmlns:a16="http://schemas.microsoft.com/office/drawing/2014/main" id="{B259B481-2B45-41BA-8DB9-5E1592420AE9}"/>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4" name="Footer Placeholder 4">
            <a:extLst>
              <a:ext uri="{FF2B5EF4-FFF2-40B4-BE49-F238E27FC236}">
                <a16:creationId xmlns:a16="http://schemas.microsoft.com/office/drawing/2014/main" id="{3148ACDF-FC3C-4E3A-BA7C-57056D26F879}"/>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5" name="Slide Number Placeholder 5">
            <a:extLst>
              <a:ext uri="{FF2B5EF4-FFF2-40B4-BE49-F238E27FC236}">
                <a16:creationId xmlns:a16="http://schemas.microsoft.com/office/drawing/2014/main" id="{37EB7852-9B00-41CE-AEC4-CFEA2D57B340}"/>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6486889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1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solidFill>
                  <a:schemeClr val="bg1"/>
                </a:solidFill>
              </a:defRPr>
            </a:lvl1pPr>
          </a:lstStyle>
          <a:p>
            <a:r>
              <a:rPr lang="pl-PL" dirty="0"/>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11" name="Date Placeholder 3">
            <a:extLst>
              <a:ext uri="{FF2B5EF4-FFF2-40B4-BE49-F238E27FC236}">
                <a16:creationId xmlns:a16="http://schemas.microsoft.com/office/drawing/2014/main" id="{77AB6880-C866-401E-A8A8-5026790575C8}"/>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2" name="Footer Placeholder 4">
            <a:extLst>
              <a:ext uri="{FF2B5EF4-FFF2-40B4-BE49-F238E27FC236}">
                <a16:creationId xmlns:a16="http://schemas.microsoft.com/office/drawing/2014/main" id="{6DCE5ACD-9631-4333-B028-9EBFFB45DAB7}"/>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3" name="Slide Number Placeholder 5">
            <a:extLst>
              <a:ext uri="{FF2B5EF4-FFF2-40B4-BE49-F238E27FC236}">
                <a16:creationId xmlns:a16="http://schemas.microsoft.com/office/drawing/2014/main" id="{D1B6D498-50A3-4E0F-A0C8-E2B32D983C36}"/>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939205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2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007EA34C-5E62-406F-B868-487F2DF23E69}"/>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7F037673-180B-4E31-BD43-5FBCC110AE60}"/>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3949BBAA-BCEC-4872-B25E-DFBF5A9A111F}"/>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37035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3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AE9C8813-B0B2-4E8C-A70A-D3F9A17BE0CF}"/>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4C42DF49-F05B-476D-A89B-21D72E3CDD6D}"/>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BCE9D692-C534-45E2-BDA3-F2F80E1D5FD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8935176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6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4615BFEE-75AF-45E0-A7A4-3FAA62915154}"/>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51B0E6BB-6CC9-4786-AD56-9EB07C17F4D8}"/>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1D57DE1E-303A-4740-8ECE-CAD86CCB549B}"/>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7038839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7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6906F5CD-992C-474D-B244-712890B4F24E}"/>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7380B9AF-6AB9-455B-A23F-A1DADCE5577F}"/>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C2B82596-1EF7-4C64-ACC6-8DBFE5199056}"/>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897750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8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27EE972E-C637-4381-A7AC-D278974E02E8}"/>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47AE1E7A-1C10-4603-88A7-E71BCFF135D3}"/>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51F1EB4C-3AF6-430D-99E8-AAC6B71C812C}"/>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862020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9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DE1335F7-D0DA-4902-8FC0-A1AD6B8C2D38}"/>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3A99C339-E57D-4733-9C92-E5737A8CA23C}"/>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0BD6AB10-B2A1-44D3-A070-E58A5A49223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797087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4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8" name="Date Placeholder 3">
            <a:extLst>
              <a:ext uri="{FF2B5EF4-FFF2-40B4-BE49-F238E27FC236}">
                <a16:creationId xmlns:a16="http://schemas.microsoft.com/office/drawing/2014/main" id="{4C695505-8A9C-45FD-88E5-C4769A763CAC}"/>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7015B6B4-341E-4F22-BC2D-E828AC900CC6}"/>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A65009E7-47DE-47DF-BA47-0F151563694B}"/>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9295653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5_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59A85E-5FAD-4698-B7FD-CA8E433322FD}"/>
              </a:ext>
            </a:extLst>
          </p:cNvPr>
          <p:cNvSpPr>
            <a:spLocks noGrp="1"/>
          </p:cNvSpPr>
          <p:nvPr>
            <p:ph type="title"/>
          </p:nvPr>
        </p:nvSpPr>
        <p:spPr>
          <a:xfrm>
            <a:off x="839788" y="1503673"/>
            <a:ext cx="5096704" cy="93345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62F7711E-06F7-4E4F-BEF0-64A3352F3F4C}"/>
              </a:ext>
            </a:extLst>
          </p:cNvPr>
          <p:cNvSpPr>
            <a:spLocks noGrp="1"/>
          </p:cNvSpPr>
          <p:nvPr>
            <p:ph idx="1"/>
          </p:nvPr>
        </p:nvSpPr>
        <p:spPr>
          <a:xfrm>
            <a:off x="6255508" y="1491351"/>
            <a:ext cx="5099880" cy="453714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01E0A51-1169-4CB5-9907-EAC5FEF4B155}"/>
              </a:ext>
            </a:extLst>
          </p:cNvPr>
          <p:cNvSpPr>
            <a:spLocks noGrp="1"/>
          </p:cNvSpPr>
          <p:nvPr>
            <p:ph type="body" sz="half" idx="2"/>
          </p:nvPr>
        </p:nvSpPr>
        <p:spPr>
          <a:xfrm>
            <a:off x="839788" y="2764977"/>
            <a:ext cx="5096704"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9" name="Date Placeholder 3">
            <a:extLst>
              <a:ext uri="{FF2B5EF4-FFF2-40B4-BE49-F238E27FC236}">
                <a16:creationId xmlns:a16="http://schemas.microsoft.com/office/drawing/2014/main" id="{08E348AF-9E8E-406D-B934-3D985E505BF9}"/>
              </a:ext>
            </a:extLst>
          </p:cNvPr>
          <p:cNvSpPr>
            <a:spLocks noGrp="1"/>
          </p:cNvSpPr>
          <p:nvPr>
            <p:ph type="dt" sz="half" idx="10"/>
          </p:nvPr>
        </p:nvSpPr>
        <p:spPr>
          <a:xfrm>
            <a:off x="3896770" y="6364977"/>
            <a:ext cx="20397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0" name="Footer Placeholder 4">
            <a:extLst>
              <a:ext uri="{FF2B5EF4-FFF2-40B4-BE49-F238E27FC236}">
                <a16:creationId xmlns:a16="http://schemas.microsoft.com/office/drawing/2014/main" id="{27F676DC-3208-4790-90E6-6BF6E950F85C}"/>
              </a:ext>
            </a:extLst>
          </p:cNvPr>
          <p:cNvSpPr>
            <a:spLocks noGrp="1"/>
          </p:cNvSpPr>
          <p:nvPr>
            <p:ph type="ftr" sz="quarter" idx="3"/>
          </p:nvPr>
        </p:nvSpPr>
        <p:spPr>
          <a:xfrm>
            <a:off x="6255507" y="6364977"/>
            <a:ext cx="32353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1" name="Slide Number Placeholder 5">
            <a:extLst>
              <a:ext uri="{FF2B5EF4-FFF2-40B4-BE49-F238E27FC236}">
                <a16:creationId xmlns:a16="http://schemas.microsoft.com/office/drawing/2014/main" id="{269DC7F6-0C06-4D37-BE7F-E77B381CD88C}"/>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12627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15225" y="1491352"/>
            <a:ext cx="10561550" cy="743999"/>
          </a:xfrm>
        </p:spPr>
        <p:txBody>
          <a:bodyPr/>
          <a:lstStyle>
            <a:lvl1pPr>
              <a:defRPr>
                <a:solidFill>
                  <a:schemeClr val="bg1"/>
                </a:solidFill>
              </a:defRPr>
            </a:lvl1pPr>
          </a:lstStyle>
          <a:p>
            <a:r>
              <a:rPr lang="pl-PL" dirty="0"/>
              <a:t>Kliknij, aby edytować styl</a:t>
            </a:r>
          </a:p>
        </p:txBody>
      </p:sp>
      <p:sp>
        <p:nvSpPr>
          <p:cNvPr id="3" name="Symbol zastępczy zawartości 2">
            <a:extLst>
              <a:ext uri="{FF2B5EF4-FFF2-40B4-BE49-F238E27FC236}">
                <a16:creationId xmlns:a16="http://schemas.microsoft.com/office/drawing/2014/main" id="{3CE17C7B-AF46-44F0-A4F9-810073AD4BC2}"/>
              </a:ext>
            </a:extLst>
          </p:cNvPr>
          <p:cNvSpPr>
            <a:spLocks noGrp="1"/>
          </p:cNvSpPr>
          <p:nvPr>
            <p:ph idx="1"/>
          </p:nvPr>
        </p:nvSpPr>
        <p:spPr>
          <a:xfrm>
            <a:off x="815225" y="2584836"/>
            <a:ext cx="10561550" cy="34571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96DC43AC-8B96-4504-ABCE-415B7032C415}"/>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DF721D00-5188-4A9D-91E8-50044DF4C340}"/>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2995EF76-2FF8-4860-A8A1-6694D5FFAAA8}"/>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495750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3" name="Symbol zastępczy obrazu 2">
            <a:extLst>
              <a:ext uri="{FF2B5EF4-FFF2-40B4-BE49-F238E27FC236}">
                <a16:creationId xmlns:a16="http://schemas.microsoft.com/office/drawing/2014/main" id="{714BED47-F1B0-4D97-A171-B576F4B64748}"/>
              </a:ext>
            </a:extLst>
          </p:cNvPr>
          <p:cNvSpPr>
            <a:spLocks noGrp="1"/>
          </p:cNvSpPr>
          <p:nvPr>
            <p:ph type="pic" idx="1"/>
          </p:nvPr>
        </p:nvSpPr>
        <p:spPr>
          <a:xfrm>
            <a:off x="3866322" y="1503673"/>
            <a:ext cx="7510452" cy="4524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8" name="Tytuł 1">
            <a:extLst>
              <a:ext uri="{FF2B5EF4-FFF2-40B4-BE49-F238E27FC236}">
                <a16:creationId xmlns:a16="http://schemas.microsoft.com/office/drawing/2014/main" id="{130CFE91-1F5E-41E2-AB52-FB08D7EC2959}"/>
              </a:ext>
            </a:extLst>
          </p:cNvPr>
          <p:cNvSpPr>
            <a:spLocks noGrp="1"/>
          </p:cNvSpPr>
          <p:nvPr>
            <p:ph type="title"/>
          </p:nvPr>
        </p:nvSpPr>
        <p:spPr>
          <a:xfrm>
            <a:off x="839788" y="1503673"/>
            <a:ext cx="2668725" cy="933450"/>
          </a:xfrm>
        </p:spPr>
        <p:txBody>
          <a:bodyPr anchor="b"/>
          <a:lstStyle>
            <a:lvl1pPr>
              <a:defRPr sz="3200"/>
            </a:lvl1pPr>
          </a:lstStyle>
          <a:p>
            <a:r>
              <a:rPr lang="pl-PL"/>
              <a:t>Kliknij, aby edytować styl</a:t>
            </a:r>
          </a:p>
        </p:txBody>
      </p:sp>
      <p:sp>
        <p:nvSpPr>
          <p:cNvPr id="9" name="Symbol zastępczy tekstu 3">
            <a:extLst>
              <a:ext uri="{FF2B5EF4-FFF2-40B4-BE49-F238E27FC236}">
                <a16:creationId xmlns:a16="http://schemas.microsoft.com/office/drawing/2014/main" id="{7BCD51F7-4641-4E5B-99D2-7BE70A377472}"/>
              </a:ext>
            </a:extLst>
          </p:cNvPr>
          <p:cNvSpPr>
            <a:spLocks noGrp="1"/>
          </p:cNvSpPr>
          <p:nvPr>
            <p:ph type="body" sz="half" idx="13"/>
          </p:nvPr>
        </p:nvSpPr>
        <p:spPr>
          <a:xfrm>
            <a:off x="839788" y="2764977"/>
            <a:ext cx="2668725"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10" name="Date Placeholder 3">
            <a:extLst>
              <a:ext uri="{FF2B5EF4-FFF2-40B4-BE49-F238E27FC236}">
                <a16:creationId xmlns:a16="http://schemas.microsoft.com/office/drawing/2014/main" id="{FABE0364-BF06-4F32-9DE3-E1BAC5314FC6}"/>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1" name="Footer Placeholder 4">
            <a:extLst>
              <a:ext uri="{FF2B5EF4-FFF2-40B4-BE49-F238E27FC236}">
                <a16:creationId xmlns:a16="http://schemas.microsoft.com/office/drawing/2014/main" id="{8B8052DF-57D6-4710-A0E7-47CA13B23C28}"/>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2" name="Slide Number Placeholder 5">
            <a:extLst>
              <a:ext uri="{FF2B5EF4-FFF2-40B4-BE49-F238E27FC236}">
                <a16:creationId xmlns:a16="http://schemas.microsoft.com/office/drawing/2014/main" id="{98F84091-EDA2-4434-B37D-54EF7D5D2AE1}"/>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359970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braz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obrazu 2">
            <a:extLst>
              <a:ext uri="{FF2B5EF4-FFF2-40B4-BE49-F238E27FC236}">
                <a16:creationId xmlns:a16="http://schemas.microsoft.com/office/drawing/2014/main" id="{714BED47-F1B0-4D97-A171-B576F4B64748}"/>
              </a:ext>
            </a:extLst>
          </p:cNvPr>
          <p:cNvSpPr>
            <a:spLocks noGrp="1"/>
          </p:cNvSpPr>
          <p:nvPr>
            <p:ph type="pic" idx="1"/>
          </p:nvPr>
        </p:nvSpPr>
        <p:spPr>
          <a:xfrm>
            <a:off x="3866322" y="1503673"/>
            <a:ext cx="7510452" cy="4524823"/>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8" name="Tytuł 1">
            <a:extLst>
              <a:ext uri="{FF2B5EF4-FFF2-40B4-BE49-F238E27FC236}">
                <a16:creationId xmlns:a16="http://schemas.microsoft.com/office/drawing/2014/main" id="{130CFE91-1F5E-41E2-AB52-FB08D7EC2959}"/>
              </a:ext>
            </a:extLst>
          </p:cNvPr>
          <p:cNvSpPr>
            <a:spLocks noGrp="1"/>
          </p:cNvSpPr>
          <p:nvPr>
            <p:ph type="title"/>
          </p:nvPr>
        </p:nvSpPr>
        <p:spPr>
          <a:xfrm>
            <a:off x="839788" y="1503673"/>
            <a:ext cx="2668725" cy="933450"/>
          </a:xfrm>
        </p:spPr>
        <p:txBody>
          <a:bodyPr anchor="b"/>
          <a:lstStyle>
            <a:lvl1pPr>
              <a:defRPr sz="3200">
                <a:solidFill>
                  <a:schemeClr val="bg1"/>
                </a:solidFill>
              </a:defRPr>
            </a:lvl1pPr>
          </a:lstStyle>
          <a:p>
            <a:r>
              <a:rPr lang="pl-PL" dirty="0"/>
              <a:t>Kliknij, aby edytować styl</a:t>
            </a:r>
          </a:p>
        </p:txBody>
      </p:sp>
      <p:sp>
        <p:nvSpPr>
          <p:cNvPr id="9" name="Symbol zastępczy tekstu 3">
            <a:extLst>
              <a:ext uri="{FF2B5EF4-FFF2-40B4-BE49-F238E27FC236}">
                <a16:creationId xmlns:a16="http://schemas.microsoft.com/office/drawing/2014/main" id="{7BCD51F7-4641-4E5B-99D2-7BE70A377472}"/>
              </a:ext>
            </a:extLst>
          </p:cNvPr>
          <p:cNvSpPr>
            <a:spLocks noGrp="1"/>
          </p:cNvSpPr>
          <p:nvPr>
            <p:ph type="body" sz="half" idx="13"/>
          </p:nvPr>
        </p:nvSpPr>
        <p:spPr>
          <a:xfrm>
            <a:off x="839788" y="2764977"/>
            <a:ext cx="2668725" cy="3263519"/>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10" name="Date Placeholder 3">
            <a:extLst>
              <a:ext uri="{FF2B5EF4-FFF2-40B4-BE49-F238E27FC236}">
                <a16:creationId xmlns:a16="http://schemas.microsoft.com/office/drawing/2014/main" id="{FF37336B-E810-4B98-9B50-45AFB055E1E1}"/>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1" name="Footer Placeholder 4">
            <a:extLst>
              <a:ext uri="{FF2B5EF4-FFF2-40B4-BE49-F238E27FC236}">
                <a16:creationId xmlns:a16="http://schemas.microsoft.com/office/drawing/2014/main" id="{EA80A11A-954D-4170-8529-55235A1A9C34}"/>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2" name="Slide Number Placeholder 5">
            <a:extLst>
              <a:ext uri="{FF2B5EF4-FFF2-40B4-BE49-F238E27FC236}">
                <a16:creationId xmlns:a16="http://schemas.microsoft.com/office/drawing/2014/main" id="{20FC5087-4E71-40D7-BE4F-E1F6A311E46B}"/>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0746957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Obraz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obrazu 2">
            <a:extLst>
              <a:ext uri="{FF2B5EF4-FFF2-40B4-BE49-F238E27FC236}">
                <a16:creationId xmlns:a16="http://schemas.microsoft.com/office/drawing/2014/main" id="{714BED47-F1B0-4D97-A171-B576F4B64748}"/>
              </a:ext>
            </a:extLst>
          </p:cNvPr>
          <p:cNvSpPr>
            <a:spLocks noGrp="1"/>
          </p:cNvSpPr>
          <p:nvPr>
            <p:ph type="pic" idx="1"/>
          </p:nvPr>
        </p:nvSpPr>
        <p:spPr>
          <a:xfrm>
            <a:off x="3866322" y="1503673"/>
            <a:ext cx="7510452" cy="4524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8" name="Tytuł 1">
            <a:extLst>
              <a:ext uri="{FF2B5EF4-FFF2-40B4-BE49-F238E27FC236}">
                <a16:creationId xmlns:a16="http://schemas.microsoft.com/office/drawing/2014/main" id="{130CFE91-1F5E-41E2-AB52-FB08D7EC2959}"/>
              </a:ext>
            </a:extLst>
          </p:cNvPr>
          <p:cNvSpPr>
            <a:spLocks noGrp="1"/>
          </p:cNvSpPr>
          <p:nvPr>
            <p:ph type="title"/>
          </p:nvPr>
        </p:nvSpPr>
        <p:spPr>
          <a:xfrm>
            <a:off x="839788" y="1503673"/>
            <a:ext cx="2668725" cy="933450"/>
          </a:xfrm>
        </p:spPr>
        <p:txBody>
          <a:bodyPr anchor="b"/>
          <a:lstStyle>
            <a:lvl1pPr>
              <a:defRPr sz="3200"/>
            </a:lvl1pPr>
          </a:lstStyle>
          <a:p>
            <a:r>
              <a:rPr lang="pl-PL"/>
              <a:t>Kliknij, aby edytować styl</a:t>
            </a:r>
          </a:p>
        </p:txBody>
      </p:sp>
      <p:sp>
        <p:nvSpPr>
          <p:cNvPr id="9" name="Symbol zastępczy tekstu 3">
            <a:extLst>
              <a:ext uri="{FF2B5EF4-FFF2-40B4-BE49-F238E27FC236}">
                <a16:creationId xmlns:a16="http://schemas.microsoft.com/office/drawing/2014/main" id="{7BCD51F7-4641-4E5B-99D2-7BE70A377472}"/>
              </a:ext>
            </a:extLst>
          </p:cNvPr>
          <p:cNvSpPr>
            <a:spLocks noGrp="1"/>
          </p:cNvSpPr>
          <p:nvPr>
            <p:ph type="body" sz="half" idx="13"/>
          </p:nvPr>
        </p:nvSpPr>
        <p:spPr>
          <a:xfrm>
            <a:off x="839788" y="2764977"/>
            <a:ext cx="2668725"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10" name="Date Placeholder 3">
            <a:extLst>
              <a:ext uri="{FF2B5EF4-FFF2-40B4-BE49-F238E27FC236}">
                <a16:creationId xmlns:a16="http://schemas.microsoft.com/office/drawing/2014/main" id="{65D5DFDD-75D8-4BE3-B85C-59539701D1E1}"/>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1" name="Footer Placeholder 4">
            <a:extLst>
              <a:ext uri="{FF2B5EF4-FFF2-40B4-BE49-F238E27FC236}">
                <a16:creationId xmlns:a16="http://schemas.microsoft.com/office/drawing/2014/main" id="{374D2AE6-0AFC-43E4-8940-411EBBE76095}"/>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2" name="Slide Number Placeholder 5">
            <a:extLst>
              <a:ext uri="{FF2B5EF4-FFF2-40B4-BE49-F238E27FC236}">
                <a16:creationId xmlns:a16="http://schemas.microsoft.com/office/drawing/2014/main" id="{ECEFC45E-9287-47FA-8275-255D5DD9C71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900079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Obraz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obrazu 2">
            <a:extLst>
              <a:ext uri="{FF2B5EF4-FFF2-40B4-BE49-F238E27FC236}">
                <a16:creationId xmlns:a16="http://schemas.microsoft.com/office/drawing/2014/main" id="{714BED47-F1B0-4D97-A171-B576F4B64748}"/>
              </a:ext>
            </a:extLst>
          </p:cNvPr>
          <p:cNvSpPr>
            <a:spLocks noGrp="1"/>
          </p:cNvSpPr>
          <p:nvPr>
            <p:ph type="pic" idx="1"/>
          </p:nvPr>
        </p:nvSpPr>
        <p:spPr>
          <a:xfrm>
            <a:off x="3866322" y="1503673"/>
            <a:ext cx="7510452" cy="4524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8" name="Tytuł 1">
            <a:extLst>
              <a:ext uri="{FF2B5EF4-FFF2-40B4-BE49-F238E27FC236}">
                <a16:creationId xmlns:a16="http://schemas.microsoft.com/office/drawing/2014/main" id="{130CFE91-1F5E-41E2-AB52-FB08D7EC2959}"/>
              </a:ext>
            </a:extLst>
          </p:cNvPr>
          <p:cNvSpPr>
            <a:spLocks noGrp="1"/>
          </p:cNvSpPr>
          <p:nvPr>
            <p:ph type="title"/>
          </p:nvPr>
        </p:nvSpPr>
        <p:spPr>
          <a:xfrm>
            <a:off x="839788" y="1503673"/>
            <a:ext cx="2668725" cy="933450"/>
          </a:xfrm>
        </p:spPr>
        <p:txBody>
          <a:bodyPr anchor="b"/>
          <a:lstStyle>
            <a:lvl1pPr>
              <a:defRPr sz="3200"/>
            </a:lvl1pPr>
          </a:lstStyle>
          <a:p>
            <a:r>
              <a:rPr lang="pl-PL"/>
              <a:t>Kliknij, aby edytować styl</a:t>
            </a:r>
          </a:p>
        </p:txBody>
      </p:sp>
      <p:sp>
        <p:nvSpPr>
          <p:cNvPr id="9" name="Symbol zastępczy tekstu 3">
            <a:extLst>
              <a:ext uri="{FF2B5EF4-FFF2-40B4-BE49-F238E27FC236}">
                <a16:creationId xmlns:a16="http://schemas.microsoft.com/office/drawing/2014/main" id="{7BCD51F7-4641-4E5B-99D2-7BE70A377472}"/>
              </a:ext>
            </a:extLst>
          </p:cNvPr>
          <p:cNvSpPr>
            <a:spLocks noGrp="1"/>
          </p:cNvSpPr>
          <p:nvPr>
            <p:ph type="body" sz="half" idx="13"/>
          </p:nvPr>
        </p:nvSpPr>
        <p:spPr>
          <a:xfrm>
            <a:off x="839788" y="2764977"/>
            <a:ext cx="2668725" cy="32635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Kliknij, aby edytować style wzorca tekstu</a:t>
            </a:r>
          </a:p>
        </p:txBody>
      </p:sp>
      <p:sp>
        <p:nvSpPr>
          <p:cNvPr id="10" name="Date Placeholder 3">
            <a:extLst>
              <a:ext uri="{FF2B5EF4-FFF2-40B4-BE49-F238E27FC236}">
                <a16:creationId xmlns:a16="http://schemas.microsoft.com/office/drawing/2014/main" id="{0E32EC9B-59C1-4F97-A951-7110130F63DC}"/>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1" name="Footer Placeholder 4">
            <a:extLst>
              <a:ext uri="{FF2B5EF4-FFF2-40B4-BE49-F238E27FC236}">
                <a16:creationId xmlns:a16="http://schemas.microsoft.com/office/drawing/2014/main" id="{37189159-9136-4EF0-8A37-91BE95486BE0}"/>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2" name="Slide Number Placeholder 5">
            <a:extLst>
              <a:ext uri="{FF2B5EF4-FFF2-40B4-BE49-F238E27FC236}">
                <a16:creationId xmlns:a16="http://schemas.microsoft.com/office/drawing/2014/main" id="{69717549-6C1F-4352-AB3B-0E6E20B09CA5}"/>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2397360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ytuł i tekst pion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ytułu pionowego 2">
            <a:extLst>
              <a:ext uri="{FF2B5EF4-FFF2-40B4-BE49-F238E27FC236}">
                <a16:creationId xmlns:a16="http://schemas.microsoft.com/office/drawing/2014/main" id="{71A38BFB-54AC-4711-B315-B13DC46E963E}"/>
              </a:ext>
            </a:extLst>
          </p:cNvPr>
          <p:cNvSpPr>
            <a:spLocks noGrp="1"/>
          </p:cNvSpPr>
          <p:nvPr>
            <p:ph type="body" orient="vert" idx="1"/>
          </p:nvPr>
        </p:nvSpPr>
        <p:spPr>
          <a:xfrm>
            <a:off x="815225" y="2514600"/>
            <a:ext cx="10561550" cy="352742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Tytuł 1">
            <a:extLst>
              <a:ext uri="{FF2B5EF4-FFF2-40B4-BE49-F238E27FC236}">
                <a16:creationId xmlns:a16="http://schemas.microsoft.com/office/drawing/2014/main" id="{2E056FF7-5F0F-4E69-A1FC-00A9A495F833}"/>
              </a:ext>
            </a:extLst>
          </p:cNvPr>
          <p:cNvSpPr>
            <a:spLocks noGrp="1"/>
          </p:cNvSpPr>
          <p:nvPr>
            <p:ph type="title"/>
          </p:nvPr>
        </p:nvSpPr>
        <p:spPr>
          <a:xfrm>
            <a:off x="815225" y="1491352"/>
            <a:ext cx="10561550" cy="743999"/>
          </a:xfrm>
        </p:spPr>
        <p:txBody>
          <a:bodyPr/>
          <a:lstStyle>
            <a:lvl1pPr>
              <a:defRPr>
                <a:solidFill>
                  <a:schemeClr val="bg1"/>
                </a:solidFill>
              </a:defRPr>
            </a:lvl1pPr>
          </a:lstStyle>
          <a:p>
            <a:r>
              <a:rPr lang="pl-PL" dirty="0"/>
              <a:t>Kliknij, aby edytować styl</a:t>
            </a:r>
          </a:p>
        </p:txBody>
      </p:sp>
      <p:sp>
        <p:nvSpPr>
          <p:cNvPr id="8" name="Date Placeholder 3">
            <a:extLst>
              <a:ext uri="{FF2B5EF4-FFF2-40B4-BE49-F238E27FC236}">
                <a16:creationId xmlns:a16="http://schemas.microsoft.com/office/drawing/2014/main" id="{5C08F80B-E675-4763-982F-7E0BB2B9ED82}"/>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BBBDBF4B-B481-405B-9404-7957C67DE5B6}"/>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2BB143BE-9520-48D6-B629-C4296BE26F2F}"/>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0906076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ytuł i tekst pion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ytułu pionowego 2">
            <a:extLst>
              <a:ext uri="{FF2B5EF4-FFF2-40B4-BE49-F238E27FC236}">
                <a16:creationId xmlns:a16="http://schemas.microsoft.com/office/drawing/2014/main" id="{71A38BFB-54AC-4711-B315-B13DC46E963E}"/>
              </a:ext>
            </a:extLst>
          </p:cNvPr>
          <p:cNvSpPr>
            <a:spLocks noGrp="1"/>
          </p:cNvSpPr>
          <p:nvPr>
            <p:ph type="body" orient="vert" idx="1"/>
          </p:nvPr>
        </p:nvSpPr>
        <p:spPr>
          <a:xfrm>
            <a:off x="815225" y="2514600"/>
            <a:ext cx="10561550" cy="352742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Tytuł 1">
            <a:extLst>
              <a:ext uri="{FF2B5EF4-FFF2-40B4-BE49-F238E27FC236}">
                <a16:creationId xmlns:a16="http://schemas.microsoft.com/office/drawing/2014/main" id="{2E056FF7-5F0F-4E69-A1FC-00A9A495F833}"/>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8" name="Date Placeholder 3">
            <a:extLst>
              <a:ext uri="{FF2B5EF4-FFF2-40B4-BE49-F238E27FC236}">
                <a16:creationId xmlns:a16="http://schemas.microsoft.com/office/drawing/2014/main" id="{7AC041D3-D1FE-43BB-8DFF-6845E92C7DCE}"/>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E48CF3FC-D56D-4D62-A86E-594015B30529}"/>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F7E65CD2-DC59-4DAA-B1A7-B0A45FB9AAA7}"/>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095546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ytuł i tekst pion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ytułu pionowego 2">
            <a:extLst>
              <a:ext uri="{FF2B5EF4-FFF2-40B4-BE49-F238E27FC236}">
                <a16:creationId xmlns:a16="http://schemas.microsoft.com/office/drawing/2014/main" id="{71A38BFB-54AC-4711-B315-B13DC46E963E}"/>
              </a:ext>
            </a:extLst>
          </p:cNvPr>
          <p:cNvSpPr>
            <a:spLocks noGrp="1"/>
          </p:cNvSpPr>
          <p:nvPr>
            <p:ph type="body" orient="vert" idx="1"/>
          </p:nvPr>
        </p:nvSpPr>
        <p:spPr>
          <a:xfrm>
            <a:off x="815225" y="2514600"/>
            <a:ext cx="10561550" cy="352742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Tytuł 1">
            <a:extLst>
              <a:ext uri="{FF2B5EF4-FFF2-40B4-BE49-F238E27FC236}">
                <a16:creationId xmlns:a16="http://schemas.microsoft.com/office/drawing/2014/main" id="{2E056FF7-5F0F-4E69-A1FC-00A9A495F833}"/>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8" name="Date Placeholder 3">
            <a:extLst>
              <a:ext uri="{FF2B5EF4-FFF2-40B4-BE49-F238E27FC236}">
                <a16:creationId xmlns:a16="http://schemas.microsoft.com/office/drawing/2014/main" id="{11DB685A-E33A-4EDE-8535-211FACC0CA69}"/>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DCA8862A-2636-4B29-A4F2-88E2BC264E2A}"/>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DC183B01-4A99-4E58-B049-45AB279AC8F2}"/>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248431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ytuł i tekst pion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tytułu pionowego 2">
            <a:extLst>
              <a:ext uri="{FF2B5EF4-FFF2-40B4-BE49-F238E27FC236}">
                <a16:creationId xmlns:a16="http://schemas.microsoft.com/office/drawing/2014/main" id="{71A38BFB-54AC-4711-B315-B13DC46E963E}"/>
              </a:ext>
            </a:extLst>
          </p:cNvPr>
          <p:cNvSpPr>
            <a:spLocks noGrp="1"/>
          </p:cNvSpPr>
          <p:nvPr>
            <p:ph type="body" orient="vert" idx="1"/>
          </p:nvPr>
        </p:nvSpPr>
        <p:spPr>
          <a:xfrm>
            <a:off x="815225" y="2514600"/>
            <a:ext cx="10561550" cy="3527427"/>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Tytuł 1">
            <a:extLst>
              <a:ext uri="{FF2B5EF4-FFF2-40B4-BE49-F238E27FC236}">
                <a16:creationId xmlns:a16="http://schemas.microsoft.com/office/drawing/2014/main" id="{2E056FF7-5F0F-4E69-A1FC-00A9A495F833}"/>
              </a:ext>
            </a:extLst>
          </p:cNvPr>
          <p:cNvSpPr>
            <a:spLocks noGrp="1"/>
          </p:cNvSpPr>
          <p:nvPr>
            <p:ph type="title"/>
          </p:nvPr>
        </p:nvSpPr>
        <p:spPr>
          <a:xfrm>
            <a:off x="815225" y="1491352"/>
            <a:ext cx="10561550" cy="743999"/>
          </a:xfrm>
        </p:spPr>
        <p:txBody>
          <a:bodyPr/>
          <a:lstStyle>
            <a:lvl1pPr>
              <a:defRPr>
                <a:solidFill>
                  <a:schemeClr val="tx1"/>
                </a:solidFill>
              </a:defRPr>
            </a:lvl1pPr>
          </a:lstStyle>
          <a:p>
            <a:r>
              <a:rPr lang="pl-PL" dirty="0"/>
              <a:t>Kliknij, aby edytować styl</a:t>
            </a:r>
          </a:p>
        </p:txBody>
      </p:sp>
      <p:sp>
        <p:nvSpPr>
          <p:cNvPr id="8" name="Date Placeholder 3">
            <a:extLst>
              <a:ext uri="{FF2B5EF4-FFF2-40B4-BE49-F238E27FC236}">
                <a16:creationId xmlns:a16="http://schemas.microsoft.com/office/drawing/2014/main" id="{6E9DBABF-9D71-4AF8-98F8-F8C33CCC67FC}"/>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292CE0A2-2617-4A16-B878-807D8CF5A8E5}"/>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11B47645-0415-4F69-94D6-3411D42E78EA}"/>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4052413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EC5D974-29F9-405B-B835-3C672A644318}"/>
              </a:ext>
            </a:extLst>
          </p:cNvPr>
          <p:cNvSpPr>
            <a:spLocks noGrp="1"/>
          </p:cNvSpPr>
          <p:nvPr>
            <p:ph type="title" orient="vert"/>
          </p:nvPr>
        </p:nvSpPr>
        <p:spPr>
          <a:xfrm>
            <a:off x="8478078" y="1500809"/>
            <a:ext cx="2898696" cy="4532243"/>
          </a:xfrm>
        </p:spPr>
        <p:txBody>
          <a:bodyPr vert="eaVert"/>
          <a:lstStyle>
            <a:lvl1pPr>
              <a:defRPr>
                <a:solidFill>
                  <a:schemeClr val="bg1"/>
                </a:solidFill>
              </a:defRPr>
            </a:lvl1pPr>
          </a:lstStyle>
          <a:p>
            <a:r>
              <a:rPr lang="pl-PL" dirty="0"/>
              <a:t>Kliknij, aby edytować styl</a:t>
            </a:r>
          </a:p>
        </p:txBody>
      </p:sp>
      <p:sp>
        <p:nvSpPr>
          <p:cNvPr id="3" name="Symbol zastępczy tytułu pionowego 2">
            <a:extLst>
              <a:ext uri="{FF2B5EF4-FFF2-40B4-BE49-F238E27FC236}">
                <a16:creationId xmlns:a16="http://schemas.microsoft.com/office/drawing/2014/main" id="{61320EDD-D3E9-44B9-A699-5A7E85FB758E}"/>
              </a:ext>
            </a:extLst>
          </p:cNvPr>
          <p:cNvSpPr>
            <a:spLocks noGrp="1"/>
          </p:cNvSpPr>
          <p:nvPr>
            <p:ph type="body" orient="vert" idx="1"/>
          </p:nvPr>
        </p:nvSpPr>
        <p:spPr>
          <a:xfrm>
            <a:off x="838200" y="1500809"/>
            <a:ext cx="7132983" cy="4532243"/>
          </a:xfrm>
        </p:spPr>
        <p:txBody>
          <a:bodyPr vert="eaVert"/>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AA1E0C26-5814-41BE-8B0B-F0C6318DD4B2}"/>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709714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EC5D974-29F9-405B-B835-3C672A644318}"/>
              </a:ext>
            </a:extLst>
          </p:cNvPr>
          <p:cNvSpPr>
            <a:spLocks noGrp="1"/>
          </p:cNvSpPr>
          <p:nvPr>
            <p:ph type="title" orient="vert"/>
          </p:nvPr>
        </p:nvSpPr>
        <p:spPr>
          <a:xfrm>
            <a:off x="8478078" y="1500809"/>
            <a:ext cx="2898696" cy="4532243"/>
          </a:xfrm>
        </p:spPr>
        <p:txBody>
          <a:bodyPr vert="eaVert"/>
          <a:lstStyle>
            <a:lvl1pPr>
              <a:defRPr>
                <a:solidFill>
                  <a:schemeClr val="bg1"/>
                </a:solidFill>
              </a:defRPr>
            </a:lvl1pPr>
          </a:lstStyle>
          <a:p>
            <a:r>
              <a:rPr lang="pl-PL" dirty="0"/>
              <a:t>Kliknij, aby edytować styl</a:t>
            </a:r>
          </a:p>
        </p:txBody>
      </p:sp>
      <p:sp>
        <p:nvSpPr>
          <p:cNvPr id="3" name="Symbol zastępczy tytułu pionowego 2">
            <a:extLst>
              <a:ext uri="{FF2B5EF4-FFF2-40B4-BE49-F238E27FC236}">
                <a16:creationId xmlns:a16="http://schemas.microsoft.com/office/drawing/2014/main" id="{61320EDD-D3E9-44B9-A699-5A7E85FB758E}"/>
              </a:ext>
            </a:extLst>
          </p:cNvPr>
          <p:cNvSpPr>
            <a:spLocks noGrp="1"/>
          </p:cNvSpPr>
          <p:nvPr>
            <p:ph type="body" orient="vert" idx="1"/>
          </p:nvPr>
        </p:nvSpPr>
        <p:spPr>
          <a:xfrm>
            <a:off x="838200" y="1500809"/>
            <a:ext cx="7132983" cy="4532243"/>
          </a:xfrm>
        </p:spPr>
        <p:txBody>
          <a:bodyPr vert="eaVert"/>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AA1E0C26-5814-41BE-8B0B-F0C6318DD4B2}"/>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227522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15225" y="1491352"/>
            <a:ext cx="10561550" cy="743999"/>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CE17C7B-AF46-44F0-A4F9-810073AD4BC2}"/>
              </a:ext>
            </a:extLst>
          </p:cNvPr>
          <p:cNvSpPr>
            <a:spLocks noGrp="1"/>
          </p:cNvSpPr>
          <p:nvPr>
            <p:ph idx="1"/>
          </p:nvPr>
        </p:nvSpPr>
        <p:spPr>
          <a:xfrm>
            <a:off x="815225" y="2584836"/>
            <a:ext cx="10561550" cy="345719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8" name="Date Placeholder 3">
            <a:extLst>
              <a:ext uri="{FF2B5EF4-FFF2-40B4-BE49-F238E27FC236}">
                <a16:creationId xmlns:a16="http://schemas.microsoft.com/office/drawing/2014/main" id="{ECB5EF12-25DC-495F-8ACB-F64C3F06A218}"/>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9" name="Footer Placeholder 4">
            <a:extLst>
              <a:ext uri="{FF2B5EF4-FFF2-40B4-BE49-F238E27FC236}">
                <a16:creationId xmlns:a16="http://schemas.microsoft.com/office/drawing/2014/main" id="{51C2046F-0B2D-4A05-A307-04CCF0D0793C}"/>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0" name="Slide Number Placeholder 5">
            <a:extLst>
              <a:ext uri="{FF2B5EF4-FFF2-40B4-BE49-F238E27FC236}">
                <a16:creationId xmlns:a16="http://schemas.microsoft.com/office/drawing/2014/main" id="{08236BAD-18F2-43E7-8043-9CF2328086F4}"/>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10783343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2_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EC5D974-29F9-405B-B835-3C672A644318}"/>
              </a:ext>
            </a:extLst>
          </p:cNvPr>
          <p:cNvSpPr>
            <a:spLocks noGrp="1"/>
          </p:cNvSpPr>
          <p:nvPr>
            <p:ph type="title" orient="vert"/>
          </p:nvPr>
        </p:nvSpPr>
        <p:spPr>
          <a:xfrm>
            <a:off x="8478078" y="1500809"/>
            <a:ext cx="2898696" cy="4532243"/>
          </a:xfrm>
        </p:spPr>
        <p:txBody>
          <a:bodyPr vert="eaVert"/>
          <a:lstStyle>
            <a:lvl1pPr>
              <a:defRPr>
                <a:solidFill>
                  <a:schemeClr val="tx1"/>
                </a:solidFill>
              </a:defRPr>
            </a:lvl1pPr>
          </a:lstStyle>
          <a:p>
            <a:r>
              <a:rPr lang="pl-PL" dirty="0"/>
              <a:t>Kliknij, aby edytować styl</a:t>
            </a:r>
          </a:p>
        </p:txBody>
      </p:sp>
      <p:sp>
        <p:nvSpPr>
          <p:cNvPr id="3" name="Symbol zastępczy tytułu pionowego 2">
            <a:extLst>
              <a:ext uri="{FF2B5EF4-FFF2-40B4-BE49-F238E27FC236}">
                <a16:creationId xmlns:a16="http://schemas.microsoft.com/office/drawing/2014/main" id="{61320EDD-D3E9-44B9-A699-5A7E85FB758E}"/>
              </a:ext>
            </a:extLst>
          </p:cNvPr>
          <p:cNvSpPr>
            <a:spLocks noGrp="1"/>
          </p:cNvSpPr>
          <p:nvPr>
            <p:ph type="body" orient="vert" idx="1"/>
          </p:nvPr>
        </p:nvSpPr>
        <p:spPr>
          <a:xfrm>
            <a:off x="838200" y="1500809"/>
            <a:ext cx="7132983" cy="4532243"/>
          </a:xfrm>
        </p:spPr>
        <p:txBody>
          <a:bodyPr vert="eaVert"/>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AA1E0C26-5814-41BE-8B0B-F0C6318DD4B2}"/>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3480104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3_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EC5D974-29F9-405B-B835-3C672A644318}"/>
              </a:ext>
            </a:extLst>
          </p:cNvPr>
          <p:cNvSpPr>
            <a:spLocks noGrp="1"/>
          </p:cNvSpPr>
          <p:nvPr>
            <p:ph type="title" orient="vert"/>
          </p:nvPr>
        </p:nvSpPr>
        <p:spPr>
          <a:xfrm>
            <a:off x="8478078" y="1500809"/>
            <a:ext cx="2898696" cy="4532243"/>
          </a:xfrm>
        </p:spPr>
        <p:txBody>
          <a:bodyPr vert="eaVert"/>
          <a:lstStyle>
            <a:lvl1pPr>
              <a:defRPr>
                <a:solidFill>
                  <a:schemeClr val="bg1"/>
                </a:solidFill>
              </a:defRPr>
            </a:lvl1pPr>
          </a:lstStyle>
          <a:p>
            <a:r>
              <a:rPr lang="pl-PL" dirty="0"/>
              <a:t>Kliknij, aby edytować styl</a:t>
            </a:r>
          </a:p>
        </p:txBody>
      </p:sp>
      <p:sp>
        <p:nvSpPr>
          <p:cNvPr id="3" name="Symbol zastępczy tytułu pionowego 2">
            <a:extLst>
              <a:ext uri="{FF2B5EF4-FFF2-40B4-BE49-F238E27FC236}">
                <a16:creationId xmlns:a16="http://schemas.microsoft.com/office/drawing/2014/main" id="{61320EDD-D3E9-44B9-A699-5A7E85FB758E}"/>
              </a:ext>
            </a:extLst>
          </p:cNvPr>
          <p:cNvSpPr>
            <a:spLocks noGrp="1"/>
          </p:cNvSpPr>
          <p:nvPr>
            <p:ph type="body" orient="vert" idx="1"/>
          </p:nvPr>
        </p:nvSpPr>
        <p:spPr>
          <a:xfrm>
            <a:off x="838200" y="1500809"/>
            <a:ext cx="7132983" cy="4532243"/>
          </a:xfrm>
        </p:spPr>
        <p:txBody>
          <a:bodyPr vert="eaVert"/>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AA1E0C26-5814-41BE-8B0B-F0C6318DD4B2}"/>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34930309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4_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EC5D974-29F9-405B-B835-3C672A644318}"/>
              </a:ext>
            </a:extLst>
          </p:cNvPr>
          <p:cNvSpPr>
            <a:spLocks noGrp="1"/>
          </p:cNvSpPr>
          <p:nvPr>
            <p:ph type="title" orient="vert"/>
          </p:nvPr>
        </p:nvSpPr>
        <p:spPr>
          <a:xfrm>
            <a:off x="8478078" y="1500809"/>
            <a:ext cx="2898696" cy="4532243"/>
          </a:xfrm>
        </p:spPr>
        <p:txBody>
          <a:bodyPr vert="eaVert"/>
          <a:lstStyle>
            <a:lvl1pPr>
              <a:defRPr>
                <a:solidFill>
                  <a:schemeClr val="bg1"/>
                </a:solidFill>
              </a:defRPr>
            </a:lvl1pPr>
          </a:lstStyle>
          <a:p>
            <a:r>
              <a:rPr lang="pl-PL" dirty="0"/>
              <a:t>Kliknij, aby edytować styl</a:t>
            </a:r>
          </a:p>
        </p:txBody>
      </p:sp>
      <p:sp>
        <p:nvSpPr>
          <p:cNvPr id="3" name="Symbol zastępczy tytułu pionowego 2">
            <a:extLst>
              <a:ext uri="{FF2B5EF4-FFF2-40B4-BE49-F238E27FC236}">
                <a16:creationId xmlns:a16="http://schemas.microsoft.com/office/drawing/2014/main" id="{61320EDD-D3E9-44B9-A699-5A7E85FB758E}"/>
              </a:ext>
            </a:extLst>
          </p:cNvPr>
          <p:cNvSpPr>
            <a:spLocks noGrp="1"/>
          </p:cNvSpPr>
          <p:nvPr>
            <p:ph type="body" orient="vert" idx="1"/>
          </p:nvPr>
        </p:nvSpPr>
        <p:spPr>
          <a:xfrm>
            <a:off x="838200" y="1500809"/>
            <a:ext cx="7132983" cy="4532243"/>
          </a:xfrm>
        </p:spPr>
        <p:txBody>
          <a:bodyPr vert="eaVert"/>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AA1E0C26-5814-41BE-8B0B-F0C6318DD4B2}"/>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32831260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5_Tytuł pionowy i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EC5D974-29F9-405B-B835-3C672A644318}"/>
              </a:ext>
            </a:extLst>
          </p:cNvPr>
          <p:cNvSpPr>
            <a:spLocks noGrp="1"/>
          </p:cNvSpPr>
          <p:nvPr>
            <p:ph type="title" orient="vert"/>
          </p:nvPr>
        </p:nvSpPr>
        <p:spPr>
          <a:xfrm>
            <a:off x="8478078" y="1500809"/>
            <a:ext cx="2898696" cy="4532243"/>
          </a:xfrm>
        </p:spPr>
        <p:txBody>
          <a:bodyPr vert="eaVert"/>
          <a:lstStyle>
            <a:lvl1pPr>
              <a:defRPr>
                <a:solidFill>
                  <a:schemeClr val="tx1"/>
                </a:solidFill>
              </a:defRPr>
            </a:lvl1pPr>
          </a:lstStyle>
          <a:p>
            <a:r>
              <a:rPr lang="pl-PL" dirty="0"/>
              <a:t>Kliknij, aby edytować styl</a:t>
            </a:r>
          </a:p>
        </p:txBody>
      </p:sp>
      <p:sp>
        <p:nvSpPr>
          <p:cNvPr id="3" name="Symbol zastępczy tytułu pionowego 2">
            <a:extLst>
              <a:ext uri="{FF2B5EF4-FFF2-40B4-BE49-F238E27FC236}">
                <a16:creationId xmlns:a16="http://schemas.microsoft.com/office/drawing/2014/main" id="{61320EDD-D3E9-44B9-A699-5A7E85FB758E}"/>
              </a:ext>
            </a:extLst>
          </p:cNvPr>
          <p:cNvSpPr>
            <a:spLocks noGrp="1"/>
          </p:cNvSpPr>
          <p:nvPr>
            <p:ph type="body" orient="vert" idx="1"/>
          </p:nvPr>
        </p:nvSpPr>
        <p:spPr>
          <a:xfrm>
            <a:off x="838200" y="1500809"/>
            <a:ext cx="7132983" cy="4532243"/>
          </a:xfrm>
        </p:spPr>
        <p:txBody>
          <a:bodyPr vert="eaVert"/>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AA1E0C26-5814-41BE-8B0B-F0C6318DD4B2}"/>
              </a:ext>
            </a:extLst>
          </p:cNvPr>
          <p:cNvSpPr>
            <a:spLocks noGrp="1"/>
          </p:cNvSpPr>
          <p:nvPr>
            <p:ph type="sldNum" sz="quarter" idx="12"/>
          </p:nvPr>
        </p:nvSpPr>
        <p:spPr>
          <a:xfrm>
            <a:off x="10058400" y="6356350"/>
            <a:ext cx="1318374" cy="365125"/>
          </a:xfrm>
          <a:prstGeom prst="rect">
            <a:avLst/>
          </a:prstGeom>
        </p:spPr>
        <p:txBody>
          <a:bodyPr/>
          <a:lstStyle/>
          <a:p>
            <a:fld id="{EEC69B0B-B8A3-4BEB-AC4A-E0DA085B5A33}" type="slidenum">
              <a:rPr lang="pl-PL" smtClean="0"/>
              <a:t>‹#›</a:t>
            </a:fld>
            <a:endParaRPr lang="pl-PL"/>
          </a:p>
        </p:txBody>
      </p:sp>
    </p:spTree>
    <p:extLst>
      <p:ext uri="{BB962C8B-B14F-4D97-AF65-F5344CB8AC3E}">
        <p14:creationId xmlns:p14="http://schemas.microsoft.com/office/powerpoint/2010/main" val="292505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38200" y="1511230"/>
            <a:ext cx="10561550" cy="743999"/>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CE17C7B-AF46-44F0-A4F9-810073AD4BC2}"/>
              </a:ext>
            </a:extLst>
          </p:cNvPr>
          <p:cNvSpPr>
            <a:spLocks noGrp="1"/>
          </p:cNvSpPr>
          <p:nvPr>
            <p:ph idx="1"/>
          </p:nvPr>
        </p:nvSpPr>
        <p:spPr>
          <a:xfrm>
            <a:off x="815225" y="2584836"/>
            <a:ext cx="10561550" cy="3457191"/>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Date Placeholder 3">
            <a:extLst>
              <a:ext uri="{FF2B5EF4-FFF2-40B4-BE49-F238E27FC236}">
                <a16:creationId xmlns:a16="http://schemas.microsoft.com/office/drawing/2014/main" id="{6599FB3E-22EE-4488-9938-984285D5D36D}"/>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1" name="Footer Placeholder 4">
            <a:extLst>
              <a:ext uri="{FF2B5EF4-FFF2-40B4-BE49-F238E27FC236}">
                <a16:creationId xmlns:a16="http://schemas.microsoft.com/office/drawing/2014/main" id="{5FA49DDB-D68C-4FCB-9E1E-B062152A6E79}"/>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2" name="Slide Number Placeholder 5">
            <a:extLst>
              <a:ext uri="{FF2B5EF4-FFF2-40B4-BE49-F238E27FC236}">
                <a16:creationId xmlns:a16="http://schemas.microsoft.com/office/drawing/2014/main" id="{997FB28E-DDAB-4225-9151-D6AF4DD0C9AC}"/>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51337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ytuł i zawartoś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3341B-8AD4-45FF-85E6-9D4DFAF87C5B}"/>
              </a:ext>
            </a:extLst>
          </p:cNvPr>
          <p:cNvSpPr>
            <a:spLocks noGrp="1"/>
          </p:cNvSpPr>
          <p:nvPr>
            <p:ph type="title"/>
          </p:nvPr>
        </p:nvSpPr>
        <p:spPr>
          <a:xfrm>
            <a:off x="815225" y="1491352"/>
            <a:ext cx="10561550" cy="743999"/>
          </a:xfrm>
        </p:spPr>
        <p:txBody>
          <a:bodyPr/>
          <a:lstStyle>
            <a:lvl1pPr>
              <a:defRPr>
                <a:solidFill>
                  <a:schemeClr val="bg1"/>
                </a:solidFill>
              </a:defRPr>
            </a:lvl1pPr>
          </a:lstStyle>
          <a:p>
            <a:r>
              <a:rPr lang="pl-PL" dirty="0"/>
              <a:t>Kliknij, aby edytować styl</a:t>
            </a:r>
          </a:p>
        </p:txBody>
      </p:sp>
      <p:sp>
        <p:nvSpPr>
          <p:cNvPr id="8" name="Symbol zastępczy zawartości 2">
            <a:extLst>
              <a:ext uri="{FF2B5EF4-FFF2-40B4-BE49-F238E27FC236}">
                <a16:creationId xmlns:a16="http://schemas.microsoft.com/office/drawing/2014/main" id="{4264D716-9C86-47F3-81F3-FDD5C027FE79}"/>
              </a:ext>
            </a:extLst>
          </p:cNvPr>
          <p:cNvSpPr>
            <a:spLocks noGrp="1"/>
          </p:cNvSpPr>
          <p:nvPr>
            <p:ph idx="1"/>
          </p:nvPr>
        </p:nvSpPr>
        <p:spPr>
          <a:xfrm>
            <a:off x="815225" y="2515716"/>
            <a:ext cx="10561550" cy="3526312"/>
          </a:xfr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Date Placeholder 3">
            <a:extLst>
              <a:ext uri="{FF2B5EF4-FFF2-40B4-BE49-F238E27FC236}">
                <a16:creationId xmlns:a16="http://schemas.microsoft.com/office/drawing/2014/main" id="{AE7A552A-78F6-468E-97E4-6C150223EF65}"/>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0" name="Footer Placeholder 4">
            <a:extLst>
              <a:ext uri="{FF2B5EF4-FFF2-40B4-BE49-F238E27FC236}">
                <a16:creationId xmlns:a16="http://schemas.microsoft.com/office/drawing/2014/main" id="{F4A90475-8688-4DF9-AE5F-57C9FCFD93C0}"/>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1" name="Slide Number Placeholder 5">
            <a:extLst>
              <a:ext uri="{FF2B5EF4-FFF2-40B4-BE49-F238E27FC236}">
                <a16:creationId xmlns:a16="http://schemas.microsoft.com/office/drawing/2014/main" id="{B535DA37-1331-4FAC-9DAA-22049EE0B671}"/>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25856822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5">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9634781-D2BC-4F10-90F0-C1340817C294}"/>
              </a:ext>
            </a:extLst>
          </p:cNvPr>
          <p:cNvSpPr>
            <a:spLocks noGrp="1"/>
          </p:cNvSpPr>
          <p:nvPr>
            <p:ph type="title"/>
          </p:nvPr>
        </p:nvSpPr>
        <p:spPr>
          <a:xfrm>
            <a:off x="815225" y="1491351"/>
            <a:ext cx="10561550" cy="1325563"/>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362B27A7-0C29-455D-B4C8-0D2DF658D05C}"/>
              </a:ext>
            </a:extLst>
          </p:cNvPr>
          <p:cNvSpPr>
            <a:spLocks noGrp="1"/>
          </p:cNvSpPr>
          <p:nvPr>
            <p:ph type="body" idx="1"/>
          </p:nvPr>
        </p:nvSpPr>
        <p:spPr>
          <a:xfrm>
            <a:off x="815225" y="2974077"/>
            <a:ext cx="10561550" cy="3067950"/>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Date Placeholder 3">
            <a:extLst>
              <a:ext uri="{FF2B5EF4-FFF2-40B4-BE49-F238E27FC236}">
                <a16:creationId xmlns:a16="http://schemas.microsoft.com/office/drawing/2014/main" id="{85F1B18D-6C51-422D-9AFE-2C30B8901A9D}"/>
              </a:ext>
            </a:extLst>
          </p:cNvPr>
          <p:cNvSpPr>
            <a:spLocks noGrp="1"/>
          </p:cNvSpPr>
          <p:nvPr>
            <p:ph type="dt" sz="half" idx="2"/>
          </p:nvPr>
        </p:nvSpPr>
        <p:spPr>
          <a:xfrm>
            <a:off x="3896770" y="6364977"/>
            <a:ext cx="13176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l-PL" dirty="0"/>
          </a:p>
        </p:txBody>
      </p:sp>
      <p:sp>
        <p:nvSpPr>
          <p:cNvPr id="10" name="Footer Placeholder 4">
            <a:extLst>
              <a:ext uri="{FF2B5EF4-FFF2-40B4-BE49-F238E27FC236}">
                <a16:creationId xmlns:a16="http://schemas.microsoft.com/office/drawing/2014/main" id="{937C7BE0-6F3D-4269-88B9-109E689A5CC3}"/>
              </a:ext>
            </a:extLst>
          </p:cNvPr>
          <p:cNvSpPr>
            <a:spLocks noGrp="1"/>
          </p:cNvSpPr>
          <p:nvPr>
            <p:ph type="ftr" sz="quarter" idx="3"/>
          </p:nvPr>
        </p:nvSpPr>
        <p:spPr>
          <a:xfrm>
            <a:off x="5579063" y="6364977"/>
            <a:ext cx="3911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11" name="Slide Number Placeholder 5">
            <a:extLst>
              <a:ext uri="{FF2B5EF4-FFF2-40B4-BE49-F238E27FC236}">
                <a16:creationId xmlns:a16="http://schemas.microsoft.com/office/drawing/2014/main" id="{A8C7C7B7-76D0-463C-AFEA-DDB81329430D}"/>
              </a:ext>
            </a:extLst>
          </p:cNvPr>
          <p:cNvSpPr>
            <a:spLocks noGrp="1"/>
          </p:cNvSpPr>
          <p:nvPr>
            <p:ph type="sldNum" sz="quarter" idx="4"/>
          </p:nvPr>
        </p:nvSpPr>
        <p:spPr>
          <a:xfrm>
            <a:off x="9849899" y="6364977"/>
            <a:ext cx="15268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7E386-1E7B-4606-B452-EB79BD69F425}" type="slidenum">
              <a:rPr lang="pl-PL" smtClean="0"/>
              <a:t>‹#›</a:t>
            </a:fld>
            <a:endParaRPr lang="pl-PL"/>
          </a:p>
        </p:txBody>
      </p:sp>
    </p:spTree>
    <p:extLst>
      <p:ext uri="{BB962C8B-B14F-4D97-AF65-F5344CB8AC3E}">
        <p14:creationId xmlns:p14="http://schemas.microsoft.com/office/powerpoint/2010/main" val="3755633344"/>
      </p:ext>
    </p:extLst>
  </p:cSld>
  <p:clrMap bg1="lt1" tx1="dk1" bg2="lt2" tx2="dk2" accent1="accent1" accent2="accent2" accent3="accent3" accent4="accent4" accent5="accent5" accent6="accent6" hlink="hlink" folHlink="folHlink"/>
  <p:sldLayoutIdLst>
    <p:sldLayoutId id="2147483754" r:id="rId1"/>
    <p:sldLayoutId id="2147483765" r:id="rId2"/>
    <p:sldLayoutId id="2147483766" r:id="rId3"/>
    <p:sldLayoutId id="2147483767" r:id="rId4"/>
    <p:sldLayoutId id="2147483755" r:id="rId5"/>
    <p:sldLayoutId id="2147483768" r:id="rId6"/>
    <p:sldLayoutId id="2147483769" r:id="rId7"/>
    <p:sldLayoutId id="2147483770" r:id="rId8"/>
    <p:sldLayoutId id="2147483771" r:id="rId9"/>
    <p:sldLayoutId id="2147483772" r:id="rId10"/>
    <p:sldLayoutId id="2147483773" r:id="rId11"/>
    <p:sldLayoutId id="2147483774" r:id="rId12"/>
    <p:sldLayoutId id="2147483756" r:id="rId13"/>
    <p:sldLayoutId id="2147483775" r:id="rId14"/>
    <p:sldLayoutId id="2147483776" r:id="rId15"/>
    <p:sldLayoutId id="2147483777" r:id="rId16"/>
    <p:sldLayoutId id="2147483757" r:id="rId17"/>
    <p:sldLayoutId id="2147483778" r:id="rId18"/>
    <p:sldLayoutId id="2147483779" r:id="rId19"/>
    <p:sldLayoutId id="2147483780" r:id="rId20"/>
    <p:sldLayoutId id="2147483781" r:id="rId21"/>
    <p:sldLayoutId id="2147483782" r:id="rId22"/>
    <p:sldLayoutId id="2147483783"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 id="2147483758" r:id="rId34"/>
    <p:sldLayoutId id="2147483797" r:id="rId35"/>
    <p:sldLayoutId id="2147483798" r:id="rId36"/>
    <p:sldLayoutId id="2147483799" r:id="rId37"/>
    <p:sldLayoutId id="2147483800" r:id="rId38"/>
    <p:sldLayoutId id="2147483759" r:id="rId39"/>
    <p:sldLayoutId id="2147483801" r:id="rId40"/>
    <p:sldLayoutId id="2147483802" r:id="rId41"/>
    <p:sldLayoutId id="2147483803" r:id="rId42"/>
    <p:sldLayoutId id="2147483804" r:id="rId43"/>
    <p:sldLayoutId id="2147483805" r:id="rId44"/>
    <p:sldLayoutId id="2147483806" r:id="rId45"/>
    <p:sldLayoutId id="2147483760" r:id="rId46"/>
    <p:sldLayoutId id="2147483784" r:id="rId47"/>
    <p:sldLayoutId id="2147483786" r:id="rId48"/>
    <p:sldLayoutId id="2147483785" r:id="rId49"/>
    <p:sldLayoutId id="2147483761" r:id="rId50"/>
    <p:sldLayoutId id="2147483807" r:id="rId51"/>
    <p:sldLayoutId id="2147483808" r:id="rId52"/>
    <p:sldLayoutId id="2147483809" r:id="rId53"/>
    <p:sldLayoutId id="2147483815" r:id="rId54"/>
    <p:sldLayoutId id="2147483816" r:id="rId55"/>
    <p:sldLayoutId id="2147483817" r:id="rId56"/>
    <p:sldLayoutId id="2147483818" r:id="rId57"/>
    <p:sldLayoutId id="2147483813" r:id="rId58"/>
    <p:sldLayoutId id="2147483814" r:id="rId59"/>
    <p:sldLayoutId id="2147483762" r:id="rId60"/>
    <p:sldLayoutId id="2147483810" r:id="rId61"/>
    <p:sldLayoutId id="2147483811" r:id="rId62"/>
    <p:sldLayoutId id="2147483812" r:id="rId63"/>
    <p:sldLayoutId id="2147483763" r:id="rId64"/>
    <p:sldLayoutId id="2147483819" r:id="rId65"/>
    <p:sldLayoutId id="2147483821" r:id="rId66"/>
    <p:sldLayoutId id="2147483822" r:id="rId67"/>
    <p:sldLayoutId id="2147483764" r:id="rId68"/>
    <p:sldLayoutId id="2147483823" r:id="rId69"/>
    <p:sldLayoutId id="2147483824" r:id="rId70"/>
    <p:sldLayoutId id="2147483825" r:id="rId71"/>
    <p:sldLayoutId id="2147483826" r:id="rId72"/>
    <p:sldLayoutId id="2147483827" r:id="rId7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informator.us.edu.pl/"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informator.us.edu.pl/" TargetMode="Externa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http://www.usosweb.us.edu.pl/"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usosweb.us.edu.pl/" TargetMode="External"/><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us.edu.pl/student" TargetMode="External"/><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hyperlink" Target="mailto:dlastudenta@us.edu.pl" TargetMode="External"/><Relationship Id="rId4" Type="http://schemas.openxmlformats.org/officeDocument/2006/relationships/hyperlink" Target="https://el.us.edu.pl/mw/course/index.php?categoryid=26"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spnjo@us.edu.pl" TargetMode="External"/><Relationship Id="rId3" Type="http://schemas.openxmlformats.org/officeDocument/2006/relationships/hyperlink" Target="https://el.us.edu.pl/spnjo/course/view.php?id=270" TargetMode="External"/><Relationship Id="rId7" Type="http://schemas.openxmlformats.org/officeDocument/2006/relationships/hyperlink" Target="https://el.us.edu.pl/spnjo/course/view.php?id=275" TargetMode="External"/><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hyperlink" Target="https://el.us.edu.pl/spnjo/course/view.php?id=274" TargetMode="External"/><Relationship Id="rId5" Type="http://schemas.openxmlformats.org/officeDocument/2006/relationships/hyperlink" Target="https://el.us.edu.pl/spnjo/course/view.php?id=295" TargetMode="External"/><Relationship Id="rId4" Type="http://schemas.openxmlformats.org/officeDocument/2006/relationships/hyperlink" Target="https://el.us.edu.pl/spnjo/course/view.php?id=27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AD8D99-7501-46FD-8B33-F3C84DFB1D35}"/>
              </a:ext>
            </a:extLst>
          </p:cNvPr>
          <p:cNvSpPr>
            <a:spLocks noGrp="1"/>
          </p:cNvSpPr>
          <p:nvPr>
            <p:ph type="ctrTitle"/>
          </p:nvPr>
        </p:nvSpPr>
        <p:spPr>
          <a:xfrm>
            <a:off x="745025" y="1826154"/>
            <a:ext cx="10561550" cy="2544046"/>
          </a:xfrm>
        </p:spPr>
        <p:txBody>
          <a:bodyPr>
            <a:normAutofit/>
          </a:bodyPr>
          <a:lstStyle/>
          <a:p>
            <a:r>
              <a:rPr lang="pl-PL" altLang="pl-PL" sz="4800" b="1" dirty="0"/>
              <a:t>Moduły obszarowe </a:t>
            </a:r>
            <a:br>
              <a:rPr lang="pl-PL" altLang="pl-PL" sz="4800" b="1" dirty="0"/>
            </a:br>
            <a:r>
              <a:rPr lang="pl-PL" altLang="pl-PL" sz="4800" b="1" dirty="0"/>
              <a:t>wspierające kształcenie kierunkowe</a:t>
            </a:r>
            <a:endParaRPr lang="pl-PL" sz="4800" b="1" dirty="0">
              <a:latin typeface="Verdana" panose="020B0604030504040204" pitchFamily="34" charset="0"/>
              <a:ea typeface="Verdana" panose="020B0604030504040204" pitchFamily="34" charset="0"/>
            </a:endParaRPr>
          </a:p>
        </p:txBody>
      </p:sp>
      <p:sp>
        <p:nvSpPr>
          <p:cNvPr id="3" name="Prostokąt 2">
            <a:extLst>
              <a:ext uri="{FF2B5EF4-FFF2-40B4-BE49-F238E27FC236}">
                <a16:creationId xmlns:a16="http://schemas.microsoft.com/office/drawing/2014/main" id="{46625653-71FC-4098-A16F-CE393A491697}"/>
              </a:ext>
            </a:extLst>
          </p:cNvPr>
          <p:cNvSpPr/>
          <p:nvPr/>
        </p:nvSpPr>
        <p:spPr>
          <a:xfrm>
            <a:off x="2879325" y="5218720"/>
            <a:ext cx="6096000" cy="646331"/>
          </a:xfrm>
          <a:prstGeom prst="rect">
            <a:avLst/>
          </a:prstGeom>
        </p:spPr>
        <p:txBody>
          <a:bodyPr>
            <a:spAutoFit/>
          </a:bodyPr>
          <a:lstStyle/>
          <a:p>
            <a:pPr algn="ctr"/>
            <a:r>
              <a:rPr lang="pl-PL" altLang="pl-PL" b="1" dirty="0">
                <a:solidFill>
                  <a:schemeClr val="bg1"/>
                </a:solidFill>
              </a:rPr>
              <a:t>Kolegium Dydaktyki Ogólnouniwersyteckiej</a:t>
            </a:r>
          </a:p>
          <a:p>
            <a:pPr algn="ctr"/>
            <a:r>
              <a:rPr lang="pl-PL" altLang="pl-PL" b="1" dirty="0">
                <a:solidFill>
                  <a:schemeClr val="bg1"/>
                </a:solidFill>
              </a:rPr>
              <a:t>www: kdo.us.edu.pl</a:t>
            </a:r>
            <a:endParaRPr lang="pl-PL" altLang="pl-PL" dirty="0">
              <a:solidFill>
                <a:schemeClr val="bg1"/>
              </a:solidFill>
            </a:endParaRPr>
          </a:p>
        </p:txBody>
      </p:sp>
    </p:spTree>
    <p:extLst>
      <p:ext uri="{BB962C8B-B14F-4D97-AF65-F5344CB8AC3E}">
        <p14:creationId xmlns:p14="http://schemas.microsoft.com/office/powerpoint/2010/main" val="269332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7BA5AFCB-54D3-4842-8978-6C113573F7F0}"/>
              </a:ext>
            </a:extLst>
          </p:cNvPr>
          <p:cNvSpPr txBox="1">
            <a:spLocks/>
          </p:cNvSpPr>
          <p:nvPr/>
        </p:nvSpPr>
        <p:spPr>
          <a:xfrm>
            <a:off x="3723665" y="0"/>
            <a:ext cx="8468335" cy="743999"/>
          </a:xfrm>
          <a:prstGeom prst="rect">
            <a:avLst/>
          </a:prstGeom>
          <a:solidFill>
            <a:srgbClr val="EF7D00"/>
          </a:solidFill>
          <a:ln>
            <a:solidFill>
              <a:srgbClr val="EF7D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3350">
              <a:lnSpc>
                <a:spcPct val="150000"/>
              </a:lnSpc>
              <a:spcBef>
                <a:spcPts val="0"/>
              </a:spcBef>
              <a:tabLst>
                <a:tab pos="361950" algn="l"/>
              </a:tabLst>
            </a:pPr>
            <a:r>
              <a:rPr lang="pl-PL" altLang="pl-PL" sz="3200" b="1" dirty="0">
                <a:solidFill>
                  <a:schemeClr val="bg1"/>
                </a:solidFill>
              </a:rPr>
              <a:t>Cyfrowy świat</a:t>
            </a:r>
            <a:endParaRPr lang="pl-PL" sz="3200" b="1" dirty="0">
              <a:solidFill>
                <a:schemeClr val="bg1"/>
              </a:solidFill>
            </a:endParaRPr>
          </a:p>
        </p:txBody>
      </p:sp>
      <p:graphicFrame>
        <p:nvGraphicFramePr>
          <p:cNvPr id="8" name="Diagram 7">
            <a:extLst>
              <a:ext uri="{FF2B5EF4-FFF2-40B4-BE49-F238E27FC236}">
                <a16:creationId xmlns:a16="http://schemas.microsoft.com/office/drawing/2014/main" id="{756C7058-E43F-40ED-A55C-8C1BF63D0DFC}"/>
              </a:ext>
            </a:extLst>
          </p:cNvPr>
          <p:cNvGraphicFramePr/>
          <p:nvPr>
            <p:extLst>
              <p:ext uri="{D42A27DB-BD31-4B8C-83A1-F6EECF244321}">
                <p14:modId xmlns:p14="http://schemas.microsoft.com/office/powerpoint/2010/main" val="334413570"/>
              </p:ext>
            </p:extLst>
          </p:nvPr>
        </p:nvGraphicFramePr>
        <p:xfrm>
          <a:off x="2111131" y="1230176"/>
          <a:ext cx="8128000" cy="5181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20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7BA5AFCB-54D3-4842-8978-6C113573F7F0}"/>
              </a:ext>
            </a:extLst>
          </p:cNvPr>
          <p:cNvSpPr txBox="1">
            <a:spLocks/>
          </p:cNvSpPr>
          <p:nvPr/>
        </p:nvSpPr>
        <p:spPr>
          <a:xfrm>
            <a:off x="3723665" y="0"/>
            <a:ext cx="8468335" cy="743999"/>
          </a:xfrm>
          <a:prstGeom prst="rect">
            <a:avLst/>
          </a:prstGeom>
          <a:solidFill>
            <a:srgbClr val="EF7D00"/>
          </a:solidFill>
          <a:ln>
            <a:solidFill>
              <a:srgbClr val="EF7D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3350">
              <a:lnSpc>
                <a:spcPct val="150000"/>
              </a:lnSpc>
              <a:spcBef>
                <a:spcPts val="0"/>
              </a:spcBef>
              <a:tabLst>
                <a:tab pos="361950" algn="l"/>
              </a:tabLst>
            </a:pPr>
            <a:r>
              <a:rPr lang="pl-PL" altLang="pl-PL" sz="3200" b="1" dirty="0">
                <a:solidFill>
                  <a:schemeClr val="bg1"/>
                </a:solidFill>
              </a:rPr>
              <a:t>Ekspresja twórcza i krytyczne myślenie</a:t>
            </a:r>
            <a:endParaRPr lang="pl-PL" sz="3200" b="1" dirty="0">
              <a:solidFill>
                <a:schemeClr val="bg1"/>
              </a:solidFill>
            </a:endParaRPr>
          </a:p>
        </p:txBody>
      </p:sp>
      <p:graphicFrame>
        <p:nvGraphicFramePr>
          <p:cNvPr id="8" name="Diagram 7">
            <a:extLst>
              <a:ext uri="{FF2B5EF4-FFF2-40B4-BE49-F238E27FC236}">
                <a16:creationId xmlns:a16="http://schemas.microsoft.com/office/drawing/2014/main" id="{756C7058-E43F-40ED-A55C-8C1BF63D0DFC}"/>
              </a:ext>
            </a:extLst>
          </p:cNvPr>
          <p:cNvGraphicFramePr/>
          <p:nvPr>
            <p:extLst>
              <p:ext uri="{D42A27DB-BD31-4B8C-83A1-F6EECF244321}">
                <p14:modId xmlns:p14="http://schemas.microsoft.com/office/powerpoint/2010/main" val="2528397192"/>
              </p:ext>
            </p:extLst>
          </p:nvPr>
        </p:nvGraphicFramePr>
        <p:xfrm>
          <a:off x="2032000" y="1443240"/>
          <a:ext cx="8128000" cy="51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979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7BA5AFCB-54D3-4842-8978-6C113573F7F0}"/>
              </a:ext>
            </a:extLst>
          </p:cNvPr>
          <p:cNvSpPr txBox="1">
            <a:spLocks/>
          </p:cNvSpPr>
          <p:nvPr/>
        </p:nvSpPr>
        <p:spPr>
          <a:xfrm>
            <a:off x="3723665" y="0"/>
            <a:ext cx="8468335" cy="743999"/>
          </a:xfrm>
          <a:prstGeom prst="rect">
            <a:avLst/>
          </a:prstGeom>
          <a:solidFill>
            <a:srgbClr val="EF7D00"/>
          </a:solidFill>
          <a:ln>
            <a:solidFill>
              <a:srgbClr val="EF7D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3350">
              <a:lnSpc>
                <a:spcPct val="150000"/>
              </a:lnSpc>
              <a:spcBef>
                <a:spcPts val="0"/>
              </a:spcBef>
              <a:tabLst>
                <a:tab pos="361950" algn="l"/>
              </a:tabLst>
            </a:pPr>
            <a:r>
              <a:rPr lang="pl-PL" altLang="pl-PL" sz="3200" b="1" dirty="0">
                <a:solidFill>
                  <a:schemeClr val="bg1"/>
                </a:solidFill>
              </a:rPr>
              <a:t>Granice nauki</a:t>
            </a:r>
            <a:endParaRPr lang="pl-PL" sz="3200" b="1" dirty="0">
              <a:solidFill>
                <a:schemeClr val="bg1"/>
              </a:solidFill>
            </a:endParaRPr>
          </a:p>
        </p:txBody>
      </p:sp>
      <p:graphicFrame>
        <p:nvGraphicFramePr>
          <p:cNvPr id="8" name="Diagram 7">
            <a:extLst>
              <a:ext uri="{FF2B5EF4-FFF2-40B4-BE49-F238E27FC236}">
                <a16:creationId xmlns:a16="http://schemas.microsoft.com/office/drawing/2014/main" id="{756C7058-E43F-40ED-A55C-8C1BF63D0DFC}"/>
              </a:ext>
            </a:extLst>
          </p:cNvPr>
          <p:cNvGraphicFramePr/>
          <p:nvPr>
            <p:extLst>
              <p:ext uri="{D42A27DB-BD31-4B8C-83A1-F6EECF244321}">
                <p14:modId xmlns:p14="http://schemas.microsoft.com/office/powerpoint/2010/main" val="2096869027"/>
              </p:ext>
            </p:extLst>
          </p:nvPr>
        </p:nvGraphicFramePr>
        <p:xfrm>
          <a:off x="1967345" y="1452476"/>
          <a:ext cx="8128000" cy="51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055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7BA5AFCB-54D3-4842-8978-6C113573F7F0}"/>
              </a:ext>
            </a:extLst>
          </p:cNvPr>
          <p:cNvSpPr txBox="1">
            <a:spLocks/>
          </p:cNvSpPr>
          <p:nvPr/>
        </p:nvSpPr>
        <p:spPr>
          <a:xfrm>
            <a:off x="3602182" y="0"/>
            <a:ext cx="8589818" cy="1050645"/>
          </a:xfrm>
          <a:prstGeom prst="rect">
            <a:avLst/>
          </a:prstGeom>
          <a:solidFill>
            <a:srgbClr val="EF7D00"/>
          </a:solidFill>
          <a:ln>
            <a:solidFill>
              <a:srgbClr val="EF7D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3350" algn="just">
              <a:lnSpc>
                <a:spcPct val="100000"/>
              </a:lnSpc>
              <a:spcBef>
                <a:spcPts val="0"/>
              </a:spcBef>
              <a:tabLst>
                <a:tab pos="361950" algn="l"/>
              </a:tabLst>
            </a:pPr>
            <a:r>
              <a:rPr lang="pl-PL" altLang="pl-PL" sz="2800" b="1" dirty="0">
                <a:solidFill>
                  <a:schemeClr val="bg1"/>
                </a:solidFill>
              </a:rPr>
              <a:t>Społeczeństwo obywatelskie i </a:t>
            </a:r>
            <a:r>
              <a:rPr lang="pl-PL" altLang="pl-PL" sz="2800" b="1" dirty="0" err="1">
                <a:solidFill>
                  <a:schemeClr val="bg1"/>
                </a:solidFill>
              </a:rPr>
              <a:t>przdsiębiorczość</a:t>
            </a:r>
            <a:endParaRPr lang="pl-PL" sz="2800" b="1" dirty="0">
              <a:solidFill>
                <a:schemeClr val="bg1"/>
              </a:solidFill>
            </a:endParaRPr>
          </a:p>
        </p:txBody>
      </p:sp>
      <p:graphicFrame>
        <p:nvGraphicFramePr>
          <p:cNvPr id="8" name="Diagram 7">
            <a:extLst>
              <a:ext uri="{FF2B5EF4-FFF2-40B4-BE49-F238E27FC236}">
                <a16:creationId xmlns:a16="http://schemas.microsoft.com/office/drawing/2014/main" id="{756C7058-E43F-40ED-A55C-8C1BF63D0DFC}"/>
              </a:ext>
            </a:extLst>
          </p:cNvPr>
          <p:cNvGraphicFramePr/>
          <p:nvPr>
            <p:extLst>
              <p:ext uri="{D42A27DB-BD31-4B8C-83A1-F6EECF244321}">
                <p14:modId xmlns:p14="http://schemas.microsoft.com/office/powerpoint/2010/main" val="3318254963"/>
              </p:ext>
            </p:extLst>
          </p:nvPr>
        </p:nvGraphicFramePr>
        <p:xfrm>
          <a:off x="2032000" y="1397058"/>
          <a:ext cx="8128000" cy="51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735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7BA5AFCB-54D3-4842-8978-6C113573F7F0}"/>
              </a:ext>
            </a:extLst>
          </p:cNvPr>
          <p:cNvSpPr txBox="1">
            <a:spLocks/>
          </p:cNvSpPr>
          <p:nvPr/>
        </p:nvSpPr>
        <p:spPr>
          <a:xfrm>
            <a:off x="5033818" y="0"/>
            <a:ext cx="7158182" cy="1050645"/>
          </a:xfrm>
          <a:prstGeom prst="rect">
            <a:avLst/>
          </a:prstGeom>
          <a:solidFill>
            <a:srgbClr val="EF7D00"/>
          </a:solidFill>
          <a:ln>
            <a:solidFill>
              <a:srgbClr val="EF7D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3350" algn="just">
              <a:lnSpc>
                <a:spcPct val="100000"/>
              </a:lnSpc>
              <a:spcBef>
                <a:spcPts val="0"/>
              </a:spcBef>
              <a:tabLst>
                <a:tab pos="361950" algn="l"/>
              </a:tabLst>
            </a:pPr>
            <a:r>
              <a:rPr lang="pl-PL" altLang="pl-PL" sz="2800" b="1" dirty="0">
                <a:solidFill>
                  <a:schemeClr val="bg1"/>
                </a:solidFill>
              </a:rPr>
              <a:t>Środowisko naturalne i technologie</a:t>
            </a:r>
            <a:endParaRPr lang="pl-PL" sz="2800" b="1" dirty="0">
              <a:solidFill>
                <a:schemeClr val="bg1"/>
              </a:solidFill>
            </a:endParaRPr>
          </a:p>
        </p:txBody>
      </p:sp>
      <p:graphicFrame>
        <p:nvGraphicFramePr>
          <p:cNvPr id="8" name="Diagram 7">
            <a:extLst>
              <a:ext uri="{FF2B5EF4-FFF2-40B4-BE49-F238E27FC236}">
                <a16:creationId xmlns:a16="http://schemas.microsoft.com/office/drawing/2014/main" id="{756C7058-E43F-40ED-A55C-8C1BF63D0DFC}"/>
              </a:ext>
            </a:extLst>
          </p:cNvPr>
          <p:cNvGraphicFramePr/>
          <p:nvPr>
            <p:extLst>
              <p:ext uri="{D42A27DB-BD31-4B8C-83A1-F6EECF244321}">
                <p14:modId xmlns:p14="http://schemas.microsoft.com/office/powerpoint/2010/main" val="2981675688"/>
              </p:ext>
            </p:extLst>
          </p:nvPr>
        </p:nvGraphicFramePr>
        <p:xfrm>
          <a:off x="2032000" y="1397058"/>
          <a:ext cx="8128000" cy="51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385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a:extLst>
              <a:ext uri="{FF2B5EF4-FFF2-40B4-BE49-F238E27FC236}">
                <a16:creationId xmlns:a16="http://schemas.microsoft.com/office/drawing/2014/main" id="{7BA5AFCB-54D3-4842-8978-6C113573F7F0}"/>
              </a:ext>
            </a:extLst>
          </p:cNvPr>
          <p:cNvSpPr txBox="1">
            <a:spLocks/>
          </p:cNvSpPr>
          <p:nvPr/>
        </p:nvSpPr>
        <p:spPr>
          <a:xfrm>
            <a:off x="6899564" y="0"/>
            <a:ext cx="5292436" cy="1050645"/>
          </a:xfrm>
          <a:prstGeom prst="rect">
            <a:avLst/>
          </a:prstGeom>
          <a:solidFill>
            <a:srgbClr val="EF7D00"/>
          </a:solidFill>
          <a:ln>
            <a:solidFill>
              <a:srgbClr val="EF7D00"/>
            </a:solid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33350" algn="just">
              <a:lnSpc>
                <a:spcPct val="100000"/>
              </a:lnSpc>
              <a:spcBef>
                <a:spcPts val="0"/>
              </a:spcBef>
              <a:tabLst>
                <a:tab pos="361950" algn="l"/>
              </a:tabLst>
            </a:pPr>
            <a:r>
              <a:rPr lang="pl-PL" sz="2800" b="1" dirty="0">
                <a:solidFill>
                  <a:schemeClr val="bg1"/>
                </a:solidFill>
              </a:rPr>
              <a:t>Zdrowie i rozwój osobisty</a:t>
            </a:r>
          </a:p>
        </p:txBody>
      </p:sp>
      <p:graphicFrame>
        <p:nvGraphicFramePr>
          <p:cNvPr id="8" name="Diagram 7">
            <a:extLst>
              <a:ext uri="{FF2B5EF4-FFF2-40B4-BE49-F238E27FC236}">
                <a16:creationId xmlns:a16="http://schemas.microsoft.com/office/drawing/2014/main" id="{756C7058-E43F-40ED-A55C-8C1BF63D0DFC}"/>
              </a:ext>
            </a:extLst>
          </p:cNvPr>
          <p:cNvGraphicFramePr/>
          <p:nvPr>
            <p:extLst>
              <p:ext uri="{D42A27DB-BD31-4B8C-83A1-F6EECF244321}">
                <p14:modId xmlns:p14="http://schemas.microsoft.com/office/powerpoint/2010/main" val="1445517381"/>
              </p:ext>
            </p:extLst>
          </p:nvPr>
        </p:nvGraphicFramePr>
        <p:xfrm>
          <a:off x="2032000" y="1434004"/>
          <a:ext cx="8128000" cy="51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577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815225" y="951345"/>
            <a:ext cx="10561550" cy="1207655"/>
          </a:xfrm>
        </p:spPr>
        <p:txBody>
          <a:bodyPr>
            <a:noAutofit/>
          </a:bodyPr>
          <a:lstStyle/>
          <a:p>
            <a:pPr algn="l"/>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Moduły obszarowe realizowane są na poziomie ogólnouczelnianym</a:t>
            </a:r>
            <a:endPar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endParaRPr>
          </a:p>
        </p:txBody>
      </p:sp>
      <p:sp>
        <p:nvSpPr>
          <p:cNvPr id="4" name="pole tekstowe 3">
            <a:extLst>
              <a:ext uri="{FF2B5EF4-FFF2-40B4-BE49-F238E27FC236}">
                <a16:creationId xmlns:a16="http://schemas.microsoft.com/office/drawing/2014/main" id="{03398A8A-4280-465A-8D20-521919B5768C}"/>
              </a:ext>
            </a:extLst>
          </p:cNvPr>
          <p:cNvSpPr txBox="1"/>
          <p:nvPr/>
        </p:nvSpPr>
        <p:spPr>
          <a:xfrm>
            <a:off x="427298" y="2259594"/>
            <a:ext cx="10379248" cy="4062651"/>
          </a:xfrm>
          <a:prstGeom prst="rect">
            <a:avLst/>
          </a:prstGeom>
          <a:noFill/>
        </p:spPr>
        <p:txBody>
          <a:bodyPr wrap="square" numCol="1" rtlCol="0">
            <a:spAutoFit/>
          </a:bodyPr>
          <a:lstStyle/>
          <a:p>
            <a:pPr algn="just">
              <a:buFont typeface="Wingdings" panose="05000000000000000000" pitchFamily="2" charset="2"/>
              <a:buChar char="Ø"/>
              <a:defRPr/>
            </a:pPr>
            <a:r>
              <a:rPr lang="pl-PL" sz="2000" b="1" dirty="0">
                <a:latin typeface="Verdana" panose="020B0604030504040204" pitchFamily="34" charset="0"/>
                <a:ea typeface="Verdana" panose="020B0604030504040204" pitchFamily="34" charset="0"/>
              </a:rPr>
              <a:t>10 godz. wykładu w formie hybrydowej </a:t>
            </a:r>
            <a:r>
              <a:rPr lang="pl-PL" sz="2000" dirty="0">
                <a:latin typeface="Verdana" panose="020B0604030504040204" pitchFamily="34" charset="0"/>
                <a:ea typeface="Verdana" panose="020B0604030504040204" pitchFamily="34" charset="0"/>
              </a:rPr>
              <a:t>– wykład, na który można przyjść lub zobaczyć go w formie transmisji, zostanie też udostępniony jako nagranie. Będzie się kończył sformułowaniem zagadnień badawczych, które będą kontynuowane i rozwijane w trakcie warsztatów lub zajęć projektowych. Na koniec cyklu wykładów będzie przeprowadzany sprawdzian, którego zaliczenie będzie warunkiem dopuszczenia do udziału w zajęciach warsztatowych lub projektowych.</a:t>
            </a:r>
          </a:p>
          <a:p>
            <a:pPr algn="just">
              <a:buFont typeface="Wingdings" panose="05000000000000000000" pitchFamily="2" charset="2"/>
              <a:buChar char="Ø"/>
              <a:defRPr/>
            </a:pPr>
            <a:r>
              <a:rPr lang="pl-PL" sz="2000" dirty="0">
                <a:latin typeface="Verdana" panose="020B0604030504040204" pitchFamily="34" charset="0"/>
                <a:ea typeface="Verdana" panose="020B0604030504040204" pitchFamily="34" charset="0"/>
              </a:rPr>
              <a:t> </a:t>
            </a:r>
            <a:r>
              <a:rPr lang="pl-PL" sz="2000" b="1" dirty="0">
                <a:latin typeface="Verdana" panose="020B0604030504040204" pitchFamily="34" charset="0"/>
                <a:ea typeface="Verdana" panose="020B0604030504040204" pitchFamily="34" charset="0"/>
              </a:rPr>
              <a:t>20 godz. ćwiczeń realizowanych w „tygodniu projektowym” </a:t>
            </a:r>
            <a:r>
              <a:rPr lang="pl-PL" sz="2000" dirty="0">
                <a:latin typeface="Verdana" panose="020B0604030504040204" pitchFamily="34" charset="0"/>
                <a:ea typeface="Verdana" panose="020B0604030504040204" pitchFamily="34" charset="0"/>
              </a:rPr>
              <a:t>druga część modułu obszarowego będzie realizowana stacjonarnie – przez 5 dni po 4 godz. dydaktyczne. </a:t>
            </a:r>
          </a:p>
          <a:p>
            <a:pPr marL="230400" algn="just">
              <a:defRPr/>
            </a:pPr>
            <a:r>
              <a:rPr lang="pl-PL" sz="2000" dirty="0">
                <a:latin typeface="Verdana" panose="020B0604030504040204" pitchFamily="34" charset="0"/>
                <a:ea typeface="Verdana" panose="020B0604030504040204" pitchFamily="34" charset="0"/>
              </a:rPr>
              <a:t>Warsztaty i zajęcia projektowe odbywać się będą w tygodniu projektowym </a:t>
            </a:r>
            <a:r>
              <a:rPr lang="pl-PL" sz="2000" b="1" dirty="0">
                <a:latin typeface="Verdana" panose="020B0604030504040204" pitchFamily="34" charset="0"/>
                <a:ea typeface="Verdana" panose="020B0604030504040204" pitchFamily="34" charset="0"/>
              </a:rPr>
              <a:t>od 11.05.2024 do 18.05.2024</a:t>
            </a:r>
            <a:r>
              <a:rPr lang="pl-PL" sz="200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2D59"/>
              </a:solidFill>
              <a:effectLst/>
              <a:uLnTx/>
              <a:uFillTx/>
              <a:latin typeface="PT Sans"/>
              <a:ea typeface="+mn-ea"/>
              <a:cs typeface="+mn-cs"/>
            </a:endParaRPr>
          </a:p>
        </p:txBody>
      </p:sp>
    </p:spTree>
    <p:extLst>
      <p:ext uri="{BB962C8B-B14F-4D97-AF65-F5344CB8AC3E}">
        <p14:creationId xmlns:p14="http://schemas.microsoft.com/office/powerpoint/2010/main" val="3771208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815225" y="1643751"/>
            <a:ext cx="10561550" cy="515249"/>
          </a:xfrm>
        </p:spPr>
        <p:txBody>
          <a:bodyPr>
            <a:noAutofit/>
          </a:bodyPr>
          <a:lstStyle/>
          <a:p>
            <a:pPr algn="l"/>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Kształcenie obszarowe w ramach</a:t>
            </a:r>
            <a:b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br>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 kierunku studiów</a:t>
            </a:r>
            <a:endParaRPr lang="pl-PL" sz="4000" dirty="0">
              <a:solidFill>
                <a:srgbClr val="002D59"/>
              </a:solidFill>
              <a:latin typeface="Verdana" panose="020B0604030504040204" pitchFamily="34" charset="0"/>
              <a:ea typeface="Verdana" panose="020B0604030504040204" pitchFamily="34" charset="0"/>
            </a:endParaRPr>
          </a:p>
        </p:txBody>
      </p:sp>
      <p:sp>
        <p:nvSpPr>
          <p:cNvPr id="4" name="Prostokąt 3">
            <a:extLst>
              <a:ext uri="{FF2B5EF4-FFF2-40B4-BE49-F238E27FC236}">
                <a16:creationId xmlns:a16="http://schemas.microsoft.com/office/drawing/2014/main" id="{0503E86E-3287-4149-8672-330049B774FE}"/>
              </a:ext>
            </a:extLst>
          </p:cNvPr>
          <p:cNvSpPr/>
          <p:nvPr/>
        </p:nvSpPr>
        <p:spPr>
          <a:xfrm>
            <a:off x="1369407" y="2565400"/>
            <a:ext cx="9843539" cy="3139321"/>
          </a:xfrm>
          <a:prstGeom prst="rect">
            <a:avLst/>
          </a:prstGeom>
        </p:spPr>
        <p:txBody>
          <a:bodyPr wrap="square">
            <a:spAutoFit/>
          </a:bodyPr>
          <a:lstStyle/>
          <a:p>
            <a:pPr algn="ctr">
              <a:defRPr/>
            </a:pPr>
            <a:r>
              <a:rPr lang="pl-PL" dirty="0">
                <a:latin typeface="Verdana" panose="020B0604030504040204" pitchFamily="34" charset="0"/>
                <a:ea typeface="Verdana" panose="020B0604030504040204" pitchFamily="34" charset="0"/>
              </a:rPr>
              <a:t>Informacje na temat programu studiów dostępne są na stronie internetowej:</a:t>
            </a:r>
          </a:p>
          <a:p>
            <a:pPr algn="ctr">
              <a:defRPr/>
            </a:pPr>
            <a:r>
              <a:rPr lang="pl-PL" dirty="0">
                <a:latin typeface="Verdana" panose="020B0604030504040204" pitchFamily="34" charset="0"/>
                <a:ea typeface="Verdana" panose="020B0604030504040204" pitchFamily="34" charset="0"/>
                <a:hlinkClick r:id="rId3"/>
              </a:rPr>
              <a:t>www.informator.us.edu.pl</a:t>
            </a:r>
            <a:r>
              <a:rPr lang="pl-PL" dirty="0">
                <a:latin typeface="Verdana" panose="020B0604030504040204" pitchFamily="34" charset="0"/>
                <a:ea typeface="Verdana" panose="020B0604030504040204" pitchFamily="34" charset="0"/>
              </a:rPr>
              <a:t>  </a:t>
            </a:r>
          </a:p>
          <a:p>
            <a:pPr algn="just">
              <a:defRPr/>
            </a:pPr>
            <a:endParaRPr lang="pl-PL" dirty="0">
              <a:latin typeface="Verdana" panose="020B0604030504040204" pitchFamily="34" charset="0"/>
              <a:ea typeface="Verdana" panose="020B0604030504040204" pitchFamily="34" charset="0"/>
            </a:endParaRPr>
          </a:p>
          <a:p>
            <a:pPr algn="just">
              <a:defRPr/>
            </a:pPr>
            <a:r>
              <a:rPr lang="pl-PL" dirty="0">
                <a:latin typeface="Verdana" panose="020B0604030504040204" pitchFamily="34" charset="0"/>
                <a:ea typeface="Verdana" panose="020B0604030504040204" pitchFamily="34" charset="0"/>
              </a:rPr>
              <a:t>W powyższym linku można sprawdzić, jakie moduły w ramach kształcenia obszarowego zostały zaplanowane na poszczególnych kierunkach studiów. </a:t>
            </a:r>
          </a:p>
          <a:p>
            <a:pPr algn="just">
              <a:defRPr/>
            </a:pPr>
            <a:endParaRPr lang="pl-PL" dirty="0">
              <a:latin typeface="Verdana" panose="020B0604030504040204" pitchFamily="34" charset="0"/>
              <a:ea typeface="Verdana" panose="020B0604030504040204" pitchFamily="34" charset="0"/>
            </a:endParaRPr>
          </a:p>
          <a:p>
            <a:pPr algn="just">
              <a:defRPr/>
            </a:pPr>
            <a:r>
              <a:rPr lang="pl-PL" dirty="0">
                <a:solidFill>
                  <a:srgbClr val="FF0000"/>
                </a:solidFill>
                <a:latin typeface="Verdana" panose="020B0604030504040204" pitchFamily="34" charset="0"/>
                <a:ea typeface="Verdana" panose="020B0604030504040204" pitchFamily="34" charset="0"/>
              </a:rPr>
              <a:t>UWAGA! </a:t>
            </a:r>
          </a:p>
          <a:p>
            <a:pPr algn="just">
              <a:defRPr/>
            </a:pPr>
            <a:r>
              <a:rPr lang="pl-PL" i="1" dirty="0">
                <a:solidFill>
                  <a:srgbClr val="FF0000"/>
                </a:solidFill>
                <a:latin typeface="Verdana" panose="020B0604030504040204" pitchFamily="34" charset="0"/>
                <a:ea typeface="Verdana" panose="020B0604030504040204" pitchFamily="34" charset="0"/>
              </a:rPr>
              <a:t>Uprzejmie prosimy, aby każda dyrekcja kierunku przygotowała i wkleiła w kolejny slajd zrzuty odpowiednich fragmentów z Informatora ECTS, obrazujące to, jak wygląda kształcenie obszarowe w programach zarządzanego przez Państwa kierunku (wg przykładu zamieszczonego na kolejnym slajdzie).</a:t>
            </a:r>
          </a:p>
        </p:txBody>
      </p:sp>
    </p:spTree>
    <p:extLst>
      <p:ext uri="{BB962C8B-B14F-4D97-AF65-F5344CB8AC3E}">
        <p14:creationId xmlns:p14="http://schemas.microsoft.com/office/powerpoint/2010/main" val="315069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815225" y="1643751"/>
            <a:ext cx="10561550" cy="515249"/>
          </a:xfrm>
        </p:spPr>
        <p:txBody>
          <a:bodyPr>
            <a:noAutofit/>
          </a:bodyPr>
          <a:lstStyle/>
          <a:p>
            <a:pPr algn="l"/>
            <a:r>
              <a:rPr lang="pl-PL" altLang="pl-PL" sz="36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Kształcenie obszarowe w ramach</a:t>
            </a:r>
            <a:br>
              <a:rPr lang="pl-PL" altLang="pl-PL" sz="36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br>
            <a:r>
              <a:rPr lang="pl-PL" altLang="pl-PL" sz="36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 kierunku studiów</a:t>
            </a:r>
            <a:endParaRPr lang="pl-PL" sz="4000" dirty="0">
              <a:solidFill>
                <a:srgbClr val="002D59"/>
              </a:solidFill>
              <a:latin typeface="Verdana" panose="020B0604030504040204" pitchFamily="34" charset="0"/>
              <a:ea typeface="Verdana" panose="020B0604030504040204" pitchFamily="34" charset="0"/>
            </a:endParaRPr>
          </a:p>
        </p:txBody>
      </p:sp>
      <p:sp>
        <p:nvSpPr>
          <p:cNvPr id="4" name="Prostokąt 3">
            <a:extLst>
              <a:ext uri="{FF2B5EF4-FFF2-40B4-BE49-F238E27FC236}">
                <a16:creationId xmlns:a16="http://schemas.microsoft.com/office/drawing/2014/main" id="{0F49511C-237F-419A-85EC-5D70ED37C421}"/>
              </a:ext>
            </a:extLst>
          </p:cNvPr>
          <p:cNvSpPr/>
          <p:nvPr/>
        </p:nvSpPr>
        <p:spPr>
          <a:xfrm>
            <a:off x="2013528" y="2159000"/>
            <a:ext cx="7075054" cy="369332"/>
          </a:xfrm>
          <a:prstGeom prst="rect">
            <a:avLst/>
          </a:prstGeom>
        </p:spPr>
        <p:txBody>
          <a:bodyPr wrap="square">
            <a:spAutoFit/>
          </a:bodyPr>
          <a:lstStyle/>
          <a:p>
            <a:pPr algn="ctr"/>
            <a:r>
              <a:rPr lang="pl-PL" dirty="0">
                <a:hlinkClick r:id="rId3"/>
              </a:rPr>
              <a:t>www.informator.us.edu.pl</a:t>
            </a:r>
            <a:r>
              <a:rPr lang="pl-PL" dirty="0"/>
              <a:t> </a:t>
            </a:r>
          </a:p>
        </p:txBody>
      </p:sp>
      <p:sp>
        <p:nvSpPr>
          <p:cNvPr id="5" name="Symbol zastępczy zawartości 2">
            <a:extLst>
              <a:ext uri="{FF2B5EF4-FFF2-40B4-BE49-F238E27FC236}">
                <a16:creationId xmlns:a16="http://schemas.microsoft.com/office/drawing/2014/main" id="{F6FAEEBA-3BAE-4350-8602-C0A65E1491F0}"/>
              </a:ext>
            </a:extLst>
          </p:cNvPr>
          <p:cNvSpPr txBox="1">
            <a:spLocks/>
          </p:cNvSpPr>
          <p:nvPr/>
        </p:nvSpPr>
        <p:spPr>
          <a:xfrm>
            <a:off x="815975" y="2516188"/>
            <a:ext cx="10560050" cy="35258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altLang="pl-PL" sz="2200"/>
              <a:t>Filozofia, studia stacjonarne I stopnia (semestr II)</a:t>
            </a:r>
          </a:p>
          <a:p>
            <a:endParaRPr lang="pl-PL" altLang="pl-PL" dirty="0"/>
          </a:p>
        </p:txBody>
      </p:sp>
      <p:pic>
        <p:nvPicPr>
          <p:cNvPr id="6" name="Obraz 3">
            <a:extLst>
              <a:ext uri="{FF2B5EF4-FFF2-40B4-BE49-F238E27FC236}">
                <a16:creationId xmlns:a16="http://schemas.microsoft.com/office/drawing/2014/main" id="{0DA8DC51-2109-49DD-88E3-5B6568530C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9550" y="2925763"/>
            <a:ext cx="92329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85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3530716" y="655783"/>
            <a:ext cx="8167948" cy="1604818"/>
          </a:xfrm>
        </p:spPr>
        <p:txBody>
          <a:bodyPr>
            <a:noAutofit/>
          </a:bodyPr>
          <a:lstStyle/>
          <a:p>
            <a:pPr algn="l"/>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Rejestracja na moduły w ramach kształcenia obszarowego</a:t>
            </a:r>
            <a:br>
              <a:rPr lang="pl-PL" altLang="pl-PL" sz="2800" dirty="0"/>
            </a:br>
            <a:r>
              <a:rPr lang="pl-PL" altLang="pl-PL" sz="2800" dirty="0">
                <a:latin typeface="Calibri" panose="020F0502020204030204" pitchFamily="34" charset="0"/>
                <a:cs typeface="Calibri" panose="020F0502020204030204" pitchFamily="34" charset="0"/>
                <a:hlinkClick r:id="rId3"/>
              </a:rPr>
              <a:t>www.usosweb.us.edu.pl</a:t>
            </a:r>
            <a:r>
              <a:rPr lang="pl-PL" altLang="pl-PL" sz="2800" dirty="0">
                <a:latin typeface="Calibri" panose="020F0502020204030204" pitchFamily="34" charset="0"/>
                <a:cs typeface="Calibri" panose="020F0502020204030204" pitchFamily="34" charset="0"/>
              </a:rPr>
              <a:t> </a:t>
            </a:r>
            <a:endParaRPr lang="pl-PL" sz="4000" dirty="0">
              <a:solidFill>
                <a:srgbClr val="002D59"/>
              </a:solidFill>
              <a:latin typeface="Verdana" panose="020B0604030504040204" pitchFamily="34" charset="0"/>
              <a:ea typeface="Verdana" panose="020B0604030504040204" pitchFamily="34" charset="0"/>
            </a:endParaRPr>
          </a:p>
        </p:txBody>
      </p:sp>
      <p:sp>
        <p:nvSpPr>
          <p:cNvPr id="4" name="Prostokąt 3">
            <a:extLst>
              <a:ext uri="{FF2B5EF4-FFF2-40B4-BE49-F238E27FC236}">
                <a16:creationId xmlns:a16="http://schemas.microsoft.com/office/drawing/2014/main" id="{D614FDF5-00CC-462A-BB70-7BC5D1B7B772}"/>
              </a:ext>
            </a:extLst>
          </p:cNvPr>
          <p:cNvSpPr/>
          <p:nvPr/>
        </p:nvSpPr>
        <p:spPr>
          <a:xfrm>
            <a:off x="970960" y="2557886"/>
            <a:ext cx="10454327" cy="2979534"/>
          </a:xfrm>
          <a:prstGeom prst="rect">
            <a:avLst/>
          </a:prstGeom>
        </p:spPr>
        <p:txBody>
          <a:bodyPr wrap="square">
            <a:spAutoFit/>
          </a:bodyPr>
          <a:lstStyle/>
          <a:p>
            <a:pPr algn="just">
              <a:spcBef>
                <a:spcPts val="600"/>
              </a:spcBef>
              <a:defRPr/>
            </a:pPr>
            <a:r>
              <a:rPr lang="pl-PL" sz="2400" dirty="0"/>
              <a:t>Rejestracja jest dwuetapowa:</a:t>
            </a:r>
          </a:p>
          <a:p>
            <a:pPr algn="just">
              <a:spcBef>
                <a:spcPts val="600"/>
              </a:spcBef>
              <a:defRPr/>
            </a:pPr>
            <a:endParaRPr lang="pl-PL" sz="900" dirty="0"/>
          </a:p>
          <a:p>
            <a:pPr>
              <a:lnSpc>
                <a:spcPct val="120000"/>
              </a:lnSpc>
              <a:spcBef>
                <a:spcPts val="600"/>
              </a:spcBef>
              <a:defRPr/>
            </a:pPr>
            <a:r>
              <a:rPr lang="pl-PL" b="1" dirty="0"/>
              <a:t>I etap </a:t>
            </a:r>
            <a:r>
              <a:rPr lang="pl-PL" dirty="0"/>
              <a:t>to rejestracja na konkretny moduł (przedmiot) – </a:t>
            </a:r>
            <a:r>
              <a:rPr lang="pl-PL" b="1" dirty="0"/>
              <a:t>20-23 listopada 2023 r.</a:t>
            </a:r>
            <a:br>
              <a:rPr lang="pl-PL" b="1" dirty="0"/>
            </a:br>
            <a:r>
              <a:rPr lang="pl-PL" dirty="0"/>
              <a:t>Kolejność zapisów na tym etapie nie ma znaczenia, a rejestracja na poszczególnych Wydziałach będzie uruchamiana sukcesywnie.</a:t>
            </a:r>
          </a:p>
          <a:p>
            <a:pPr algn="just">
              <a:spcBef>
                <a:spcPts val="600"/>
              </a:spcBef>
              <a:defRPr/>
            </a:pPr>
            <a:endParaRPr lang="pl-PL" sz="700" b="1" dirty="0"/>
          </a:p>
          <a:p>
            <a:pPr>
              <a:lnSpc>
                <a:spcPct val="120000"/>
              </a:lnSpc>
              <a:spcBef>
                <a:spcPts val="600"/>
              </a:spcBef>
              <a:defRPr/>
            </a:pPr>
            <a:r>
              <a:rPr lang="pl-PL" b="1" dirty="0"/>
              <a:t>II etap </a:t>
            </a:r>
            <a:r>
              <a:rPr lang="pl-PL" dirty="0"/>
              <a:t>to rejestracja do konkretnej grupy danego modułu (przedmiotu) - </a:t>
            </a:r>
            <a:r>
              <a:rPr lang="pl-PL" b="1" dirty="0"/>
              <a:t>styczeń 2024 r.</a:t>
            </a:r>
            <a:br>
              <a:rPr lang="pl-PL" b="1" dirty="0"/>
            </a:br>
            <a:r>
              <a:rPr lang="pl-PL" dirty="0"/>
              <a:t>Na tym etapie będą podane dokładne informacje dotyczące realizacji wybranego modułu (harmonogram zajęć – konkretne godziny realizacji zajęć w dniach 11-18.05.2024).</a:t>
            </a:r>
          </a:p>
        </p:txBody>
      </p:sp>
    </p:spTree>
    <p:extLst>
      <p:ext uri="{BB962C8B-B14F-4D97-AF65-F5344CB8AC3E}">
        <p14:creationId xmlns:p14="http://schemas.microsoft.com/office/powerpoint/2010/main" val="402444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688412" y="1050710"/>
            <a:ext cx="10815175" cy="515249"/>
          </a:xfrm>
        </p:spPr>
        <p:txBody>
          <a:bodyPr>
            <a:noAutofit/>
          </a:bodyPr>
          <a:lstStyle/>
          <a:p>
            <a:pPr algn="l">
              <a:spcBef>
                <a:spcPts val="0"/>
              </a:spcBef>
              <a:defRPr/>
            </a:pPr>
            <a:r>
              <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Program studiów I stopnia</a:t>
            </a:r>
          </a:p>
        </p:txBody>
      </p:sp>
      <p:graphicFrame>
        <p:nvGraphicFramePr>
          <p:cNvPr id="4" name="Diagram 3">
            <a:extLst>
              <a:ext uri="{FF2B5EF4-FFF2-40B4-BE49-F238E27FC236}">
                <a16:creationId xmlns:a16="http://schemas.microsoft.com/office/drawing/2014/main" id="{91DDAD32-1885-4E89-BBE5-B77096532D3E}"/>
              </a:ext>
            </a:extLst>
          </p:cNvPr>
          <p:cNvGraphicFramePr/>
          <p:nvPr>
            <p:extLst>
              <p:ext uri="{D42A27DB-BD31-4B8C-83A1-F6EECF244321}">
                <p14:modId xmlns:p14="http://schemas.microsoft.com/office/powerpoint/2010/main" val="4127575705"/>
              </p:ext>
            </p:extLst>
          </p:nvPr>
        </p:nvGraphicFramePr>
        <p:xfrm>
          <a:off x="1970454" y="1565959"/>
          <a:ext cx="7892637" cy="5196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500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3648362" y="738909"/>
            <a:ext cx="8294255" cy="1558637"/>
          </a:xfrm>
        </p:spPr>
        <p:txBody>
          <a:bodyPr>
            <a:noAutofit/>
          </a:bodyPr>
          <a:lstStyle/>
          <a:p>
            <a:pPr algn="l"/>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Rejestracja na moduły w ramach kształcenia obszarowego</a:t>
            </a:r>
            <a:br>
              <a:rPr lang="pl-PL" altLang="pl-PL" sz="2800" dirty="0"/>
            </a:br>
            <a:r>
              <a:rPr lang="pl-PL" altLang="pl-PL" sz="2800" dirty="0">
                <a:latin typeface="Calibri" panose="020F0502020204030204" pitchFamily="34" charset="0"/>
                <a:cs typeface="Calibri" panose="020F0502020204030204" pitchFamily="34" charset="0"/>
                <a:hlinkClick r:id="rId3"/>
              </a:rPr>
              <a:t>www.usosweb.us.edu.pl</a:t>
            </a:r>
            <a:r>
              <a:rPr lang="pl-PL" altLang="pl-PL" sz="2800" dirty="0">
                <a:latin typeface="Calibri" panose="020F0502020204030204" pitchFamily="34" charset="0"/>
                <a:cs typeface="Calibri" panose="020F0502020204030204" pitchFamily="34" charset="0"/>
              </a:rPr>
              <a:t> </a:t>
            </a:r>
            <a:endParaRPr lang="pl-PL" sz="4000" dirty="0">
              <a:solidFill>
                <a:srgbClr val="002D59"/>
              </a:solidFill>
              <a:latin typeface="Verdana" panose="020B0604030504040204" pitchFamily="34" charset="0"/>
              <a:ea typeface="Verdana" panose="020B0604030504040204" pitchFamily="34" charset="0"/>
            </a:endParaRPr>
          </a:p>
        </p:txBody>
      </p:sp>
      <p:sp>
        <p:nvSpPr>
          <p:cNvPr id="5" name="Prostokąt 4">
            <a:extLst>
              <a:ext uri="{FF2B5EF4-FFF2-40B4-BE49-F238E27FC236}">
                <a16:creationId xmlns:a16="http://schemas.microsoft.com/office/drawing/2014/main" id="{7AE4A57D-706F-42BE-B424-B29F5545CBBE}"/>
              </a:ext>
            </a:extLst>
          </p:cNvPr>
          <p:cNvSpPr/>
          <p:nvPr/>
        </p:nvSpPr>
        <p:spPr>
          <a:xfrm>
            <a:off x="581891" y="2733834"/>
            <a:ext cx="11028218" cy="2462213"/>
          </a:xfrm>
          <a:prstGeom prst="rect">
            <a:avLst/>
          </a:prstGeom>
        </p:spPr>
        <p:txBody>
          <a:bodyPr wrap="square">
            <a:spAutoFit/>
          </a:bodyPr>
          <a:lstStyle/>
          <a:p>
            <a:pPr algn="just">
              <a:spcBef>
                <a:spcPts val="600"/>
              </a:spcBef>
            </a:pPr>
            <a:r>
              <a:rPr lang="pl-PL" altLang="pl-PL" dirty="0"/>
              <a:t>W zależności od tego, ile osób na pierwszym etapie zapisze się na konkretny moduł, otwarta zostanie stosowna liczba grup tego przedmiotu do rejestracji na drugim jej etapie, czyli uruchomimy </a:t>
            </a:r>
            <a:r>
              <a:rPr lang="pl-PL" altLang="pl-PL" dirty="0">
                <a:solidFill>
                  <a:schemeClr val="tx2">
                    <a:lumMod val="50000"/>
                  </a:schemeClr>
                </a:solidFill>
              </a:rPr>
              <a:t>adekwatną do zainteresowania nim liczbę grup modułu. </a:t>
            </a:r>
            <a:r>
              <a:rPr lang="pl-PL" altLang="pl-PL" dirty="0"/>
              <a:t>Jeśli dany moduł nie zdobędzie odpowiedniej liczby osób zainteresowanych, nie zostanie uruchomiony w danym semestrze. W takiej sytuacji studenci i studentki będą samodzielnie przerejestrowywać się na inny dostępny moduł.</a:t>
            </a:r>
          </a:p>
          <a:p>
            <a:pPr algn="just">
              <a:spcBef>
                <a:spcPts val="600"/>
              </a:spcBef>
            </a:pPr>
            <a:endParaRPr lang="pl-PL" altLang="pl-PL" dirty="0"/>
          </a:p>
          <a:p>
            <a:pPr algn="just">
              <a:spcBef>
                <a:spcPts val="600"/>
              </a:spcBef>
            </a:pPr>
            <a:r>
              <a:rPr lang="pl-PL" altLang="pl-PL" dirty="0"/>
              <a:t>Wszelkie informacje dotyczące rejestracji, również te związane z weryfikacją poprawności dokonywanych wyborów (ich zgodności z programem studiów) będą przekazywać osobom studiującym </a:t>
            </a:r>
            <a:r>
              <a:rPr lang="pl-PL" altLang="pl-PL" u="sng" dirty="0"/>
              <a:t>dziekanaty</a:t>
            </a:r>
            <a:r>
              <a:rPr lang="pl-PL" altLang="pl-PL" dirty="0"/>
              <a:t>.</a:t>
            </a:r>
          </a:p>
        </p:txBody>
      </p:sp>
    </p:spTree>
    <p:extLst>
      <p:ext uri="{BB962C8B-B14F-4D97-AF65-F5344CB8AC3E}">
        <p14:creationId xmlns:p14="http://schemas.microsoft.com/office/powerpoint/2010/main" val="40595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815225" y="895351"/>
            <a:ext cx="10561550" cy="1263649"/>
          </a:xfrm>
        </p:spPr>
        <p:txBody>
          <a:bodyPr>
            <a:noAutofit/>
          </a:bodyPr>
          <a:lstStyle/>
          <a:p>
            <a:pPr algn="l"/>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Vademecum studenckie </a:t>
            </a:r>
            <a:b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br>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moduł dla studentek i studentów I roku</a:t>
            </a:r>
            <a:endPar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endParaRPr>
          </a:p>
        </p:txBody>
      </p:sp>
      <p:sp>
        <p:nvSpPr>
          <p:cNvPr id="4" name="Prostokąt 3">
            <a:extLst>
              <a:ext uri="{FF2B5EF4-FFF2-40B4-BE49-F238E27FC236}">
                <a16:creationId xmlns:a16="http://schemas.microsoft.com/office/drawing/2014/main" id="{1E15E82F-25E9-45B4-AE1A-AD65EF113E12}"/>
              </a:ext>
            </a:extLst>
          </p:cNvPr>
          <p:cNvSpPr/>
          <p:nvPr/>
        </p:nvSpPr>
        <p:spPr>
          <a:xfrm>
            <a:off x="738909" y="2159000"/>
            <a:ext cx="10400145" cy="4035272"/>
          </a:xfrm>
          <a:prstGeom prst="rect">
            <a:avLst/>
          </a:prstGeom>
        </p:spPr>
        <p:txBody>
          <a:bodyPr wrap="square">
            <a:spAutoFit/>
          </a:bodyPr>
          <a:lstStyle/>
          <a:p>
            <a:pPr algn="just">
              <a:lnSpc>
                <a:spcPct val="120000"/>
              </a:lnSpc>
              <a:spcBef>
                <a:spcPts val="600"/>
              </a:spcBef>
            </a:pPr>
            <a:r>
              <a:rPr lang="pl-PL" altLang="pl-PL" sz="1400" dirty="0">
                <a:latin typeface="Verdana" panose="020B0604030504040204" pitchFamily="34" charset="0"/>
                <a:ea typeface="Verdana" panose="020B0604030504040204" pitchFamily="34" charset="0"/>
              </a:rPr>
              <a:t>Z myślą o studentkach i studentach I roku, którzy dopiero zaczynają odnajdować się w uniwersyteckiej rzeczywistości, przygotowano Vademecum studenckie, które każda studentka i każdy student powinni zaliczyć, aby zamknąć pierwszy semestr studiowania. Na realizację tego modułu składają się między innymi spotkania informacyjne, które odbyły się w pierwszych dniach października, zbór informacji dostępnych w specjalnej zakładce na stronie </a:t>
            </a:r>
            <a:r>
              <a:rPr lang="pl-PL" altLang="pl-PL" sz="1400" dirty="0">
                <a:latin typeface="Verdana" panose="020B0604030504040204" pitchFamily="34" charset="0"/>
                <a:ea typeface="Verdana" panose="020B0604030504040204" pitchFamily="34" charset="0"/>
                <a:hlinkClick r:id="rId3"/>
              </a:rPr>
              <a:t>www.us.edu.pl/student</a:t>
            </a:r>
            <a:r>
              <a:rPr lang="pl-PL" altLang="pl-PL" sz="1400" dirty="0">
                <a:latin typeface="Verdana" panose="020B0604030504040204" pitchFamily="34" charset="0"/>
                <a:ea typeface="Verdana" panose="020B0604030504040204" pitchFamily="34" charset="0"/>
              </a:rPr>
              <a:t>, działania realizowane przez Centrum Wychowania Fizycznego i Sportu oraz Studium Praktycznej Nauki Języków Obcych, a także trzy szkolenia online:</a:t>
            </a:r>
          </a:p>
          <a:p>
            <a:pPr lvl="1" algn="just">
              <a:lnSpc>
                <a:spcPct val="120000"/>
              </a:lnSpc>
              <a:spcBef>
                <a:spcPts val="600"/>
              </a:spcBef>
            </a:pPr>
            <a:r>
              <a:rPr lang="pl-PL" altLang="pl-PL" sz="1400" dirty="0">
                <a:latin typeface="Verdana" panose="020B0604030504040204" pitchFamily="34" charset="0"/>
                <a:ea typeface="Verdana" panose="020B0604030504040204" pitchFamily="34" charset="0"/>
              </a:rPr>
              <a:t>BHP – Bezpieczeństwo i Higiena Pracy,  </a:t>
            </a:r>
          </a:p>
          <a:p>
            <a:pPr lvl="1" algn="just">
              <a:lnSpc>
                <a:spcPct val="120000"/>
              </a:lnSpc>
              <a:spcBef>
                <a:spcPts val="600"/>
              </a:spcBef>
            </a:pPr>
            <a:r>
              <a:rPr lang="pl-PL" altLang="pl-PL" sz="1400" dirty="0">
                <a:latin typeface="Verdana" panose="020B0604030504040204" pitchFamily="34" charset="0"/>
                <a:ea typeface="Verdana" panose="020B0604030504040204" pitchFamily="34" charset="0"/>
              </a:rPr>
              <a:t>Pierwsze kroki z narzędziami do pracy zdalnej,</a:t>
            </a:r>
          </a:p>
          <a:p>
            <a:pPr lvl="1" algn="just">
              <a:lnSpc>
                <a:spcPct val="120000"/>
              </a:lnSpc>
              <a:spcBef>
                <a:spcPts val="600"/>
              </a:spcBef>
            </a:pPr>
            <a:r>
              <a:rPr lang="pl-PL" altLang="pl-PL" sz="1400" dirty="0" err="1">
                <a:latin typeface="Verdana" panose="020B0604030504040204" pitchFamily="34" charset="0"/>
                <a:ea typeface="Verdana" panose="020B0604030504040204" pitchFamily="34" charset="0"/>
              </a:rPr>
              <a:t>Teams</a:t>
            </a:r>
            <a:r>
              <a:rPr lang="pl-PL" altLang="pl-PL" sz="1400" dirty="0">
                <a:latin typeface="Verdana" panose="020B0604030504040204" pitchFamily="34" charset="0"/>
                <a:ea typeface="Verdana" panose="020B0604030504040204" pitchFamily="34" charset="0"/>
              </a:rPr>
              <a:t> i </a:t>
            </a:r>
            <a:r>
              <a:rPr lang="pl-PL" altLang="pl-PL" sz="1400" dirty="0" err="1">
                <a:latin typeface="Verdana" panose="020B0604030504040204" pitchFamily="34" charset="0"/>
                <a:ea typeface="Verdana" panose="020B0604030504040204" pitchFamily="34" charset="0"/>
              </a:rPr>
              <a:t>Moodle</a:t>
            </a:r>
            <a:r>
              <a:rPr lang="pl-PL" altLang="pl-PL" sz="1400" dirty="0">
                <a:latin typeface="Verdana" panose="020B0604030504040204" pitchFamily="34" charset="0"/>
                <a:ea typeface="Verdana" panose="020B0604030504040204" pitchFamily="34" charset="0"/>
              </a:rPr>
              <a:t> - pierwsze kroki w UŚ.</a:t>
            </a:r>
          </a:p>
          <a:p>
            <a:pPr>
              <a:lnSpc>
                <a:spcPct val="120000"/>
              </a:lnSpc>
              <a:spcBef>
                <a:spcPts val="600"/>
              </a:spcBef>
            </a:pPr>
            <a:r>
              <a:rPr lang="pl-PL" altLang="pl-PL" sz="1400" dirty="0">
                <a:latin typeface="Verdana" panose="020B0604030504040204" pitchFamily="34" charset="0"/>
                <a:ea typeface="Verdana" panose="020B0604030504040204" pitchFamily="34" charset="0"/>
              </a:rPr>
              <a:t>Szkolenia dostępne są na międzywydziałowej platformie </a:t>
            </a:r>
            <a:r>
              <a:rPr lang="pl-PL" altLang="pl-PL" sz="1400" dirty="0" err="1">
                <a:latin typeface="Verdana" panose="020B0604030504040204" pitchFamily="34" charset="0"/>
                <a:ea typeface="Verdana" panose="020B0604030504040204" pitchFamily="34" charset="0"/>
              </a:rPr>
              <a:t>Moodle</a:t>
            </a:r>
            <a:br>
              <a:rPr lang="pl-PL" altLang="pl-PL" sz="1400" dirty="0">
                <a:latin typeface="Verdana" panose="020B0604030504040204" pitchFamily="34" charset="0"/>
                <a:ea typeface="Verdana" panose="020B0604030504040204" pitchFamily="34" charset="0"/>
              </a:rPr>
            </a:br>
            <a:r>
              <a:rPr lang="pl-PL" altLang="pl-PL" sz="1400" dirty="0">
                <a:latin typeface="Verdana" panose="020B0604030504040204" pitchFamily="34" charset="0"/>
                <a:ea typeface="Verdana" panose="020B0604030504040204" pitchFamily="34" charset="0"/>
              </a:rPr>
              <a:t> (</a:t>
            </a:r>
            <a:r>
              <a:rPr lang="pl-PL" altLang="pl-PL" sz="1400" dirty="0">
                <a:latin typeface="Verdana" panose="020B0604030504040204" pitchFamily="34" charset="0"/>
                <a:ea typeface="Verdana" panose="020B0604030504040204" pitchFamily="34" charset="0"/>
                <a:hlinkClick r:id="rId4"/>
              </a:rPr>
              <a:t>https://el.us.edu.pl/mw/course/index.php?categoryid=26</a:t>
            </a:r>
            <a:r>
              <a:rPr lang="pl-PL" altLang="pl-PL" sz="1400" dirty="0">
                <a:latin typeface="Verdana" panose="020B0604030504040204" pitchFamily="34" charset="0"/>
                <a:ea typeface="Verdana" panose="020B0604030504040204" pitchFamily="34" charset="0"/>
              </a:rPr>
              <a:t>).</a:t>
            </a:r>
          </a:p>
          <a:p>
            <a:pPr algn="just">
              <a:lnSpc>
                <a:spcPct val="120000"/>
              </a:lnSpc>
              <a:spcBef>
                <a:spcPts val="600"/>
              </a:spcBef>
            </a:pPr>
            <a:endParaRPr lang="pl-PL" altLang="pl-PL" sz="800" dirty="0">
              <a:latin typeface="Verdana" panose="020B0604030504040204" pitchFamily="34" charset="0"/>
              <a:ea typeface="Verdana" panose="020B0604030504040204" pitchFamily="34" charset="0"/>
            </a:endParaRPr>
          </a:p>
          <a:p>
            <a:pPr algn="just">
              <a:lnSpc>
                <a:spcPct val="120000"/>
              </a:lnSpc>
              <a:spcBef>
                <a:spcPts val="600"/>
              </a:spcBef>
            </a:pPr>
            <a:r>
              <a:rPr lang="pl-PL" altLang="pl-PL" sz="1400" dirty="0">
                <a:latin typeface="Verdana" panose="020B0604030504040204" pitchFamily="34" charset="0"/>
                <a:ea typeface="Verdana" panose="020B0604030504040204" pitchFamily="34" charset="0"/>
              </a:rPr>
              <a:t>Jeśli mają Państwo jakieś pytania dotyczące Vademecum studenckiego, bardzo proszę kierować je na adres: </a:t>
            </a:r>
            <a:r>
              <a:rPr lang="pl-PL" altLang="pl-PL" sz="1400" dirty="0">
                <a:solidFill>
                  <a:srgbClr val="0069A6"/>
                </a:solidFill>
                <a:latin typeface="Verdana" panose="020B0604030504040204" pitchFamily="34" charset="0"/>
                <a:ea typeface="Verdana" panose="020B0604030504040204" pitchFamily="34" charset="0"/>
                <a:hlinkClick r:id="rId5"/>
              </a:rPr>
              <a:t>dlastudenta@us.edu.pl</a:t>
            </a:r>
            <a:r>
              <a:rPr lang="pl-PL" altLang="pl-PL" sz="1400" dirty="0">
                <a:solidFill>
                  <a:srgbClr val="0069A6"/>
                </a:solidFill>
                <a:latin typeface="Verdana" panose="020B0604030504040204" pitchFamily="34" charset="0"/>
                <a:ea typeface="Verdana" panose="020B0604030504040204" pitchFamily="34" charset="0"/>
              </a:rPr>
              <a:t> </a:t>
            </a:r>
            <a:endParaRPr lang="pl-PL" altLang="pl-PL"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22851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916194-7F97-460C-AD4C-554B637C064C}"/>
              </a:ext>
            </a:extLst>
          </p:cNvPr>
          <p:cNvSpPr>
            <a:spLocks noGrp="1"/>
          </p:cNvSpPr>
          <p:nvPr>
            <p:ph type="ctrTitle"/>
          </p:nvPr>
        </p:nvSpPr>
        <p:spPr>
          <a:xfrm>
            <a:off x="815225" y="1643751"/>
            <a:ext cx="10561550" cy="515249"/>
          </a:xfrm>
        </p:spPr>
        <p:txBody>
          <a:bodyPr>
            <a:noAutofit/>
          </a:bodyPr>
          <a:lstStyle/>
          <a:p>
            <a:pPr algn="l"/>
            <a:r>
              <a:rPr lang="pl-PL" alt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Testy diagnostyczne z języków obcych dla studentek i studentów I roku</a:t>
            </a:r>
            <a:endPar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endParaRPr>
          </a:p>
        </p:txBody>
      </p:sp>
      <p:sp>
        <p:nvSpPr>
          <p:cNvPr id="4" name="Symbol zastępczy zawartości 2">
            <a:extLst>
              <a:ext uri="{FF2B5EF4-FFF2-40B4-BE49-F238E27FC236}">
                <a16:creationId xmlns:a16="http://schemas.microsoft.com/office/drawing/2014/main" id="{9BDA9E2C-6E3D-4101-B4FE-2624C618A344}"/>
              </a:ext>
            </a:extLst>
          </p:cNvPr>
          <p:cNvSpPr txBox="1">
            <a:spLocks/>
          </p:cNvSpPr>
          <p:nvPr/>
        </p:nvSpPr>
        <p:spPr>
          <a:xfrm>
            <a:off x="815975" y="2516188"/>
            <a:ext cx="10560050" cy="35258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600"/>
              </a:spcBef>
              <a:defRPr/>
            </a:pPr>
            <a:r>
              <a:rPr lang="pl-PL" sz="1400" dirty="0"/>
              <a:t>Od 15 października otwarte są testy diagnostyczne z języków obcych dla osób studiujących na kierunkach, na których lektorat z języka obcego rozpoczyna się w semestrze letnim. Studentki i studenci pierwszego roku studiów I stopnia i jednolitych studiów magisterskich zobowiązani są do przystąpienia do testu z języka obcego. Testy dostępne są  na platformie </a:t>
            </a:r>
            <a:r>
              <a:rPr lang="pl-PL" sz="1400" dirty="0" err="1"/>
              <a:t>Moodle</a:t>
            </a:r>
            <a:r>
              <a:rPr lang="pl-PL" sz="1400" dirty="0"/>
              <a:t>:</a:t>
            </a:r>
          </a:p>
          <a:p>
            <a:pPr algn="l">
              <a:lnSpc>
                <a:spcPct val="120000"/>
              </a:lnSpc>
              <a:spcBef>
                <a:spcPts val="0"/>
              </a:spcBef>
              <a:defRPr/>
            </a:pPr>
            <a:r>
              <a:rPr lang="pl-PL" sz="1400" dirty="0">
                <a:solidFill>
                  <a:srgbClr val="0069A6"/>
                </a:solidFill>
                <a:hlinkClick r:id="rId3"/>
              </a:rPr>
              <a:t>język angielski</a:t>
            </a:r>
            <a:r>
              <a:rPr lang="pl-PL" sz="1400" dirty="0">
                <a:solidFill>
                  <a:srgbClr val="333333"/>
                </a:solidFill>
              </a:rPr>
              <a:t>,</a:t>
            </a:r>
          </a:p>
          <a:p>
            <a:pPr algn="l">
              <a:lnSpc>
                <a:spcPct val="120000"/>
              </a:lnSpc>
              <a:spcBef>
                <a:spcPts val="0"/>
              </a:spcBef>
              <a:defRPr/>
            </a:pPr>
            <a:r>
              <a:rPr lang="pl-PL" sz="1400" dirty="0">
                <a:solidFill>
                  <a:srgbClr val="0069A6"/>
                </a:solidFill>
                <a:hlinkClick r:id="rId4"/>
              </a:rPr>
              <a:t>język francuski</a:t>
            </a:r>
            <a:r>
              <a:rPr lang="pl-PL" sz="1400" dirty="0">
                <a:solidFill>
                  <a:srgbClr val="333333"/>
                </a:solidFill>
              </a:rPr>
              <a:t>,</a:t>
            </a:r>
          </a:p>
          <a:p>
            <a:pPr algn="l">
              <a:lnSpc>
                <a:spcPct val="120000"/>
              </a:lnSpc>
              <a:spcBef>
                <a:spcPts val="0"/>
              </a:spcBef>
              <a:defRPr/>
            </a:pPr>
            <a:r>
              <a:rPr lang="pl-PL" sz="1400" dirty="0">
                <a:solidFill>
                  <a:srgbClr val="0069A6"/>
                </a:solidFill>
                <a:hlinkClick r:id="rId5"/>
              </a:rPr>
              <a:t>język hiszpański</a:t>
            </a:r>
            <a:r>
              <a:rPr lang="pl-PL" sz="1400" dirty="0">
                <a:solidFill>
                  <a:srgbClr val="333333"/>
                </a:solidFill>
              </a:rPr>
              <a:t>,</a:t>
            </a:r>
          </a:p>
          <a:p>
            <a:pPr algn="l">
              <a:lnSpc>
                <a:spcPct val="120000"/>
              </a:lnSpc>
              <a:spcBef>
                <a:spcPts val="0"/>
              </a:spcBef>
              <a:defRPr/>
            </a:pPr>
            <a:r>
              <a:rPr lang="pl-PL" sz="1400" dirty="0">
                <a:solidFill>
                  <a:srgbClr val="0069A6"/>
                </a:solidFill>
                <a:hlinkClick r:id="rId6"/>
              </a:rPr>
              <a:t>język niemiecki</a:t>
            </a:r>
            <a:r>
              <a:rPr lang="pl-PL" sz="1400" dirty="0">
                <a:solidFill>
                  <a:srgbClr val="333333"/>
                </a:solidFill>
              </a:rPr>
              <a:t>,</a:t>
            </a:r>
          </a:p>
          <a:p>
            <a:pPr algn="l">
              <a:lnSpc>
                <a:spcPct val="120000"/>
              </a:lnSpc>
              <a:spcBef>
                <a:spcPts val="0"/>
              </a:spcBef>
              <a:defRPr/>
            </a:pPr>
            <a:r>
              <a:rPr lang="pl-PL" sz="1400" dirty="0">
                <a:solidFill>
                  <a:srgbClr val="0069A6"/>
                </a:solidFill>
                <a:hlinkClick r:id="rId7"/>
              </a:rPr>
              <a:t>język rosyjski</a:t>
            </a:r>
            <a:r>
              <a:rPr lang="pl-PL" sz="1400" dirty="0">
                <a:solidFill>
                  <a:srgbClr val="333333"/>
                </a:solidFill>
              </a:rPr>
              <a:t>.</a:t>
            </a:r>
            <a:endParaRPr lang="pl-PL" sz="1400" dirty="0"/>
          </a:p>
          <a:p>
            <a:pPr algn="just">
              <a:lnSpc>
                <a:spcPct val="120000"/>
              </a:lnSpc>
              <a:spcBef>
                <a:spcPts val="600"/>
              </a:spcBef>
              <a:defRPr/>
            </a:pPr>
            <a:r>
              <a:rPr lang="pl-PL" sz="1400" dirty="0"/>
              <a:t>Po rozwiązaniu testu diagnostycznego osoby studiujące otrzymają diagnozę językową i opis optymalnej ścieżki kształcenia językowego. Dla osób, które chciałyby skonsultować otrzymaną diagnozę lub dowiedzieć się więcej na temat tego, jak wygląda kształcenie językowe, został uruchomiony punkt konsultacyjny prowadzony przez Studium Praktycznej Nauki Języków Obcych. Konsultacje są prowadzone od poniedziałku do czwartku w godzinach 13.00 – 15.00 (ul. Bankowa 14, Pawilon B, II piętro, s. 358</a:t>
            </a:r>
            <a:r>
              <a:rPr lang="pl-PL" sz="1400"/>
              <a:t>, Cieszyn, czwartki w godzinach 13.00 - 13.45, w sali B1.11a) </a:t>
            </a:r>
            <a:endParaRPr lang="pl-PL" sz="1400" dirty="0"/>
          </a:p>
          <a:p>
            <a:pPr algn="just">
              <a:lnSpc>
                <a:spcPct val="120000"/>
              </a:lnSpc>
              <a:spcBef>
                <a:spcPts val="600"/>
              </a:spcBef>
              <a:defRPr/>
            </a:pPr>
            <a:r>
              <a:rPr lang="pl-PL" sz="1400" dirty="0"/>
              <a:t>Ewentualne pytania dotyczące diagnozy językowej proszę kierować na adres:</a:t>
            </a:r>
            <a:r>
              <a:rPr lang="pl-PL" sz="1400" dirty="0">
                <a:solidFill>
                  <a:srgbClr val="333333"/>
                </a:solidFill>
              </a:rPr>
              <a:t> </a:t>
            </a:r>
            <a:r>
              <a:rPr lang="pl-PL" sz="1400" dirty="0">
                <a:solidFill>
                  <a:srgbClr val="0069A6"/>
                </a:solidFill>
                <a:hlinkClick r:id="rId8"/>
              </a:rPr>
              <a:t>spnjo@us.edu.pl</a:t>
            </a:r>
            <a:r>
              <a:rPr lang="pl-PL" sz="1400" dirty="0">
                <a:solidFill>
                  <a:srgbClr val="0069A6"/>
                </a:solidFill>
              </a:rPr>
              <a:t> .</a:t>
            </a:r>
            <a:endParaRPr lang="pl-PL" sz="1400" dirty="0">
              <a:solidFill>
                <a:srgbClr val="333333"/>
              </a:solidFill>
            </a:endParaRPr>
          </a:p>
        </p:txBody>
      </p:sp>
    </p:spTree>
    <p:extLst>
      <p:ext uri="{BB962C8B-B14F-4D97-AF65-F5344CB8AC3E}">
        <p14:creationId xmlns:p14="http://schemas.microsoft.com/office/powerpoint/2010/main" val="2435445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B180BD2-53CD-CFA6-DB85-94ABE5B3562A}"/>
              </a:ext>
            </a:extLst>
          </p:cNvPr>
          <p:cNvSpPr txBox="1"/>
          <p:nvPr/>
        </p:nvSpPr>
        <p:spPr>
          <a:xfrm>
            <a:off x="1153009" y="2574805"/>
            <a:ext cx="11251427" cy="646331"/>
          </a:xfrm>
          <a:prstGeom prst="rect">
            <a:avLst/>
          </a:prstGeom>
          <a:noFill/>
        </p:spPr>
        <p:txBody>
          <a:bodyPr wrap="square" rtlCol="0">
            <a:spAutoFit/>
          </a:bodyPr>
          <a:lstStyle/>
          <a:p>
            <a:r>
              <a:rPr lang="pl-PL" sz="3600" b="1" dirty="0">
                <a:latin typeface="Berlin Sans FB Demi" panose="020E0802020502020306" pitchFamily="34" charset="0"/>
              </a:rPr>
              <a:t>KDO</a:t>
            </a:r>
            <a:r>
              <a:rPr lang="pl-PL" sz="3600" dirty="0"/>
              <a:t>   Kolegium Dydaktyki Ogólnouniwersyteckiej </a:t>
            </a:r>
          </a:p>
        </p:txBody>
      </p:sp>
      <p:cxnSp>
        <p:nvCxnSpPr>
          <p:cNvPr id="6" name="Łącznik prosty 5">
            <a:extLst>
              <a:ext uri="{FF2B5EF4-FFF2-40B4-BE49-F238E27FC236}">
                <a16:creationId xmlns:a16="http://schemas.microsoft.com/office/drawing/2014/main" id="{AF690630-15D9-64B5-917D-1313E5C7B7F7}"/>
              </a:ext>
            </a:extLst>
          </p:cNvPr>
          <p:cNvCxnSpPr>
            <a:cxnSpLocks/>
          </p:cNvCxnSpPr>
          <p:nvPr/>
        </p:nvCxnSpPr>
        <p:spPr>
          <a:xfrm>
            <a:off x="2389466" y="2521203"/>
            <a:ext cx="0" cy="75353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ADC84A5E-7292-DEEE-7912-0FF3A612EEAF}"/>
              </a:ext>
            </a:extLst>
          </p:cNvPr>
          <p:cNvSpPr txBox="1"/>
          <p:nvPr/>
        </p:nvSpPr>
        <p:spPr>
          <a:xfrm>
            <a:off x="1999061" y="3712094"/>
            <a:ext cx="8745137" cy="646331"/>
          </a:xfrm>
          <a:prstGeom prst="rect">
            <a:avLst/>
          </a:prstGeom>
          <a:noFill/>
        </p:spPr>
        <p:txBody>
          <a:bodyPr wrap="square" rtlCol="0">
            <a:spAutoFit/>
          </a:bodyPr>
          <a:lstStyle/>
          <a:p>
            <a:r>
              <a:rPr lang="pl-PL" sz="3600" b="1" dirty="0"/>
              <a:t> </a:t>
            </a:r>
          </a:p>
        </p:txBody>
      </p:sp>
      <p:sp>
        <p:nvSpPr>
          <p:cNvPr id="10" name="pole tekstowe 9">
            <a:extLst>
              <a:ext uri="{FF2B5EF4-FFF2-40B4-BE49-F238E27FC236}">
                <a16:creationId xmlns:a16="http://schemas.microsoft.com/office/drawing/2014/main" id="{E9188E2A-C8A1-C9CE-326A-7B6D313F7A14}"/>
              </a:ext>
            </a:extLst>
          </p:cNvPr>
          <p:cNvSpPr txBox="1"/>
          <p:nvPr/>
        </p:nvSpPr>
        <p:spPr>
          <a:xfrm>
            <a:off x="7271940" y="5337470"/>
            <a:ext cx="4430533" cy="646331"/>
          </a:xfrm>
          <a:prstGeom prst="rect">
            <a:avLst/>
          </a:prstGeom>
          <a:noFill/>
        </p:spPr>
        <p:txBody>
          <a:bodyPr wrap="square" rtlCol="0">
            <a:spAutoFit/>
          </a:bodyPr>
          <a:lstStyle/>
          <a:p>
            <a:r>
              <a:rPr lang="pl-PL" sz="3600" dirty="0"/>
              <a:t>www: kdo.us.edu.pl</a:t>
            </a:r>
          </a:p>
        </p:txBody>
      </p:sp>
      <p:sp>
        <p:nvSpPr>
          <p:cNvPr id="9" name="pole tekstowe 8">
            <a:extLst>
              <a:ext uri="{FF2B5EF4-FFF2-40B4-BE49-F238E27FC236}">
                <a16:creationId xmlns:a16="http://schemas.microsoft.com/office/drawing/2014/main" id="{18EF9524-6DC3-4B5A-8E9D-B947AB6640A9}"/>
              </a:ext>
            </a:extLst>
          </p:cNvPr>
          <p:cNvSpPr txBox="1"/>
          <p:nvPr/>
        </p:nvSpPr>
        <p:spPr>
          <a:xfrm>
            <a:off x="812800" y="5340340"/>
            <a:ext cx="5347855" cy="646331"/>
          </a:xfrm>
          <a:prstGeom prst="rect">
            <a:avLst/>
          </a:prstGeom>
          <a:noFill/>
        </p:spPr>
        <p:txBody>
          <a:bodyPr wrap="square" rtlCol="0">
            <a:spAutoFit/>
          </a:bodyPr>
          <a:lstStyle/>
          <a:p>
            <a:r>
              <a:rPr lang="pl-PL" sz="3600" dirty="0"/>
              <a:t>kontakt: kdo@us.edu.pl</a:t>
            </a:r>
          </a:p>
        </p:txBody>
      </p:sp>
    </p:spTree>
    <p:extLst>
      <p:ext uri="{BB962C8B-B14F-4D97-AF65-F5344CB8AC3E}">
        <p14:creationId xmlns:p14="http://schemas.microsoft.com/office/powerpoint/2010/main" val="190717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E9E81A-0372-4264-AC66-A671D7C32779}"/>
              </a:ext>
            </a:extLst>
          </p:cNvPr>
          <p:cNvSpPr>
            <a:spLocks noGrp="1"/>
          </p:cNvSpPr>
          <p:nvPr>
            <p:ph type="title"/>
          </p:nvPr>
        </p:nvSpPr>
        <p:spPr>
          <a:xfrm>
            <a:off x="523782" y="1375942"/>
            <a:ext cx="11598233" cy="743999"/>
          </a:xfrm>
        </p:spPr>
        <p:txBody>
          <a:bodyPr>
            <a:noAutofit/>
          </a:bodyPr>
          <a:lstStyle/>
          <a:p>
            <a:pPr marL="133350">
              <a:lnSpc>
                <a:spcPct val="150000"/>
              </a:lnSpc>
              <a:spcBef>
                <a:spcPts val="0"/>
              </a:spcBef>
              <a:tabLst>
                <a:tab pos="361950" algn="l"/>
              </a:tabLst>
            </a:pPr>
            <a:r>
              <a:rPr lang="pl-PL" altLang="pl-PL" sz="3200" b="1" dirty="0"/>
              <a:t>Moduły obszarowe wspierające kształcenie kierunkowe</a:t>
            </a:r>
            <a:endParaRPr lang="pl-PL" sz="3200" b="1" dirty="0">
              <a:latin typeface="Verdana" panose="020B0604030504040204" pitchFamily="34" charset="0"/>
              <a:ea typeface="Verdana" panose="020B0604030504040204" pitchFamily="34" charset="0"/>
            </a:endParaRPr>
          </a:p>
        </p:txBody>
      </p:sp>
      <p:sp>
        <p:nvSpPr>
          <p:cNvPr id="4" name="Prostokąt 3">
            <a:extLst>
              <a:ext uri="{FF2B5EF4-FFF2-40B4-BE49-F238E27FC236}">
                <a16:creationId xmlns:a16="http://schemas.microsoft.com/office/drawing/2014/main" id="{D95C3EAF-7B7D-4910-8616-DBF5345BD3D4}"/>
              </a:ext>
            </a:extLst>
          </p:cNvPr>
          <p:cNvSpPr/>
          <p:nvPr/>
        </p:nvSpPr>
        <p:spPr>
          <a:xfrm>
            <a:off x="523782" y="2511962"/>
            <a:ext cx="11089098" cy="3746475"/>
          </a:xfrm>
          <a:prstGeom prst="rect">
            <a:avLst/>
          </a:prstGeom>
        </p:spPr>
        <p:txBody>
          <a:bodyPr wrap="square">
            <a:spAutoFit/>
          </a:bodyPr>
          <a:lstStyle/>
          <a:p>
            <a:pPr algn="just"/>
            <a:r>
              <a:rPr lang="pl-PL" sz="2000" dirty="0">
                <a:latin typeface="Verdana" panose="020B0604030504040204" pitchFamily="34" charset="0"/>
                <a:ea typeface="Verdana" panose="020B0604030504040204" pitchFamily="34" charset="0"/>
              </a:rPr>
              <a:t>Głównym celem kształcenia obszarowego jest wspieranie kształcenia kierunkowego. W ramach modułów proponowanych na tym poziomie kształcenia studenci i studentki mają możliwość wzbogacić swoje wykształcenie o dodatkowe kompetencje istotne z punktu widzenia ich kierunku studiów, powiązane z innymi dyscyplinami, w ramach których prowadzone są badania w Uniwersytecie Śląskim w Katowicach</a:t>
            </a:r>
          </a:p>
          <a:p>
            <a:pPr algn="just">
              <a:lnSpc>
                <a:spcPct val="120000"/>
              </a:lnSpc>
              <a:defRPr/>
            </a:pPr>
            <a:endParaRPr lang="pl-PL" sz="2000" dirty="0">
              <a:latin typeface="Verdana" panose="020B0604030504040204" pitchFamily="34" charset="0"/>
              <a:ea typeface="Verdana" panose="020B0604030504040204" pitchFamily="34" charset="0"/>
            </a:endParaRPr>
          </a:p>
          <a:p>
            <a:pPr algn="just">
              <a:lnSpc>
                <a:spcPct val="120000"/>
              </a:lnSpc>
              <a:defRPr/>
            </a:pPr>
            <a:r>
              <a:rPr lang="pl-PL" sz="2000" dirty="0">
                <a:latin typeface="Verdana" panose="020B0604030504040204" pitchFamily="34" charset="0"/>
                <a:ea typeface="Verdana" panose="020B0604030504040204" pitchFamily="34" charset="0"/>
              </a:rPr>
              <a:t>W programie studiów definiowano obszary, z których osoby studiujące będą mogły wybierać moduły, standardowo po 2 w semestrze II, III, IV i V. </a:t>
            </a:r>
          </a:p>
          <a:p>
            <a:pPr algn="just">
              <a:lnSpc>
                <a:spcPct val="120000"/>
              </a:lnSpc>
              <a:defRPr/>
            </a:pPr>
            <a:endParaRPr lang="pl-PL" sz="2000" dirty="0">
              <a:latin typeface="Verdana" panose="020B0604030504040204" pitchFamily="34" charset="0"/>
              <a:ea typeface="Verdana" panose="020B0604030504040204" pitchFamily="34" charset="0"/>
            </a:endParaRPr>
          </a:p>
          <a:p>
            <a:pPr algn="just">
              <a:lnSpc>
                <a:spcPct val="120000"/>
              </a:lnSpc>
              <a:defRPr/>
            </a:pPr>
            <a:r>
              <a:rPr lang="pl-PL" sz="2000" dirty="0">
                <a:latin typeface="Verdana" panose="020B0604030504040204" pitchFamily="34" charset="0"/>
                <a:ea typeface="Verdana" panose="020B0604030504040204" pitchFamily="34" charset="0"/>
              </a:rPr>
              <a:t>Każdy moduł to </a:t>
            </a:r>
            <a:r>
              <a:rPr lang="pl-PL" sz="2000" b="1" dirty="0">
                <a:latin typeface="Verdana" panose="020B0604030504040204" pitchFamily="34" charset="0"/>
                <a:ea typeface="Verdana" panose="020B0604030504040204" pitchFamily="34" charset="0"/>
              </a:rPr>
              <a:t>30 godzin zajęć i 3 ECTS. </a:t>
            </a:r>
          </a:p>
        </p:txBody>
      </p:sp>
    </p:spTree>
    <p:extLst>
      <p:ext uri="{BB962C8B-B14F-4D97-AF65-F5344CB8AC3E}">
        <p14:creationId xmlns:p14="http://schemas.microsoft.com/office/powerpoint/2010/main" val="25920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5C7C44A-CBB9-471D-99F2-42F3E93C84BD}"/>
              </a:ext>
            </a:extLst>
          </p:cNvPr>
          <p:cNvGraphicFramePr/>
          <p:nvPr>
            <p:extLst>
              <p:ext uri="{D42A27DB-BD31-4B8C-83A1-F6EECF244321}">
                <p14:modId xmlns:p14="http://schemas.microsoft.com/office/powerpoint/2010/main" val="3129402328"/>
              </p:ext>
            </p:extLst>
          </p:nvPr>
        </p:nvGraphicFramePr>
        <p:xfrm>
          <a:off x="2321843" y="91721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687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85B75F04-4A15-BE92-A089-06A94124FBFA}"/>
              </a:ext>
            </a:extLst>
          </p:cNvPr>
          <p:cNvSpPr>
            <a:spLocks noGrp="1"/>
          </p:cNvSpPr>
          <p:nvPr>
            <p:ph type="ctrTitle"/>
          </p:nvPr>
        </p:nvSpPr>
        <p:spPr>
          <a:xfrm>
            <a:off x="808945" y="891996"/>
            <a:ext cx="10815175" cy="515249"/>
          </a:xfrm>
        </p:spPr>
        <p:txBody>
          <a:bodyPr>
            <a:noAutofit/>
          </a:bodyPr>
          <a:lstStyle/>
          <a:p>
            <a:pPr algn="l"/>
            <a:r>
              <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Obszary oraz ich Liderki i Liderzy</a:t>
            </a:r>
            <a:endParaRPr lang="pl-PL" sz="4000" b="1" dirty="0">
              <a:solidFill>
                <a:srgbClr val="EF7D00"/>
              </a:solidFill>
              <a:latin typeface="Verdana" panose="020B0604030504040204" pitchFamily="34" charset="0"/>
              <a:ea typeface="Verdana" panose="020B0604030504040204" pitchFamily="34" charset="0"/>
            </a:endParaRPr>
          </a:p>
        </p:txBody>
      </p:sp>
      <p:grpSp>
        <p:nvGrpSpPr>
          <p:cNvPr id="18" name="Grupa 17">
            <a:extLst>
              <a:ext uri="{FF2B5EF4-FFF2-40B4-BE49-F238E27FC236}">
                <a16:creationId xmlns:a16="http://schemas.microsoft.com/office/drawing/2014/main" id="{251C6FAC-5575-D4B3-0954-FCBB73456803}"/>
              </a:ext>
            </a:extLst>
          </p:cNvPr>
          <p:cNvGrpSpPr/>
          <p:nvPr/>
        </p:nvGrpSpPr>
        <p:grpSpPr>
          <a:xfrm>
            <a:off x="9762287" y="450272"/>
            <a:ext cx="1613259" cy="1518237"/>
            <a:chOff x="9762287" y="450272"/>
            <a:chExt cx="1613259" cy="1518237"/>
          </a:xfrm>
          <a:solidFill>
            <a:schemeClr val="tx1"/>
          </a:solidFill>
        </p:grpSpPr>
        <p:sp>
          <p:nvSpPr>
            <p:cNvPr id="11" name="Dowolny kształt: kształt 10">
              <a:extLst>
                <a:ext uri="{FF2B5EF4-FFF2-40B4-BE49-F238E27FC236}">
                  <a16:creationId xmlns:a16="http://schemas.microsoft.com/office/drawing/2014/main" id="{C8CBF085-CA41-3DE0-926F-D7CC6865F0B4}"/>
                </a:ext>
              </a:extLst>
            </p:cNvPr>
            <p:cNvSpPr/>
            <p:nvPr/>
          </p:nvSpPr>
          <p:spPr>
            <a:xfrm>
              <a:off x="10017867" y="705859"/>
              <a:ext cx="1007123" cy="1007142"/>
            </a:xfrm>
            <a:custGeom>
              <a:avLst/>
              <a:gdLst>
                <a:gd name="connsiteX0" fmla="*/ 502705 w 1007123"/>
                <a:gd name="connsiteY0" fmla="*/ 1007095 h 1007142"/>
                <a:gd name="connsiteX1" fmla="*/ 176283 w 1007123"/>
                <a:gd name="connsiteY1" fmla="*/ 886223 h 1007142"/>
                <a:gd name="connsiteX2" fmla="*/ 1547 w 1007123"/>
                <a:gd name="connsiteY2" fmla="*/ 542751 h 1007142"/>
                <a:gd name="connsiteX3" fmla="*/ 464366 w 1007123"/>
                <a:gd name="connsiteY3" fmla="*/ 1540 h 1007142"/>
                <a:gd name="connsiteX4" fmla="*/ 464366 w 1007123"/>
                <a:gd name="connsiteY4" fmla="*/ 1540 h 1007142"/>
                <a:gd name="connsiteX5" fmla="*/ 1005577 w 1007123"/>
                <a:gd name="connsiteY5" fmla="*/ 464360 h 1007142"/>
                <a:gd name="connsiteX6" fmla="*/ 542757 w 1007123"/>
                <a:gd name="connsiteY6" fmla="*/ 1005571 h 1007142"/>
                <a:gd name="connsiteX7" fmla="*/ 502752 w 1007123"/>
                <a:gd name="connsiteY7" fmla="*/ 1007143 h 1007142"/>
                <a:gd name="connsiteX8" fmla="*/ 467272 w 1007123"/>
                <a:gd name="connsiteY8" fmla="*/ 39497 h 1007142"/>
                <a:gd name="connsiteX9" fmla="*/ 39504 w 1007123"/>
                <a:gd name="connsiteY9" fmla="*/ 539751 h 1007142"/>
                <a:gd name="connsiteX10" fmla="*/ 503181 w 1007123"/>
                <a:gd name="connsiteY10" fmla="*/ 968995 h 1007142"/>
                <a:gd name="connsiteX11" fmla="*/ 539757 w 1007123"/>
                <a:gd name="connsiteY11" fmla="*/ 967566 h 1007142"/>
                <a:gd name="connsiteX12" fmla="*/ 967572 w 1007123"/>
                <a:gd name="connsiteY12" fmla="*/ 467313 h 1007142"/>
                <a:gd name="connsiteX13" fmla="*/ 467319 w 1007123"/>
                <a:gd name="connsiteY13" fmla="*/ 39497 h 1007142"/>
                <a:gd name="connsiteX14" fmla="*/ 467319 w 1007123"/>
                <a:gd name="connsiteY14" fmla="*/ 39497 h 10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123" h="1007142">
                  <a:moveTo>
                    <a:pt x="502705" y="1007095"/>
                  </a:moveTo>
                  <a:cubicBezTo>
                    <a:pt x="382928" y="1007095"/>
                    <a:pt x="268294" y="964899"/>
                    <a:pt x="176283" y="886223"/>
                  </a:cubicBezTo>
                  <a:cubicBezTo>
                    <a:pt x="74079" y="798831"/>
                    <a:pt x="12024" y="676815"/>
                    <a:pt x="1547" y="542751"/>
                  </a:cubicBezTo>
                  <a:cubicBezTo>
                    <a:pt x="-20075" y="265954"/>
                    <a:pt x="187570" y="23162"/>
                    <a:pt x="464366" y="1540"/>
                  </a:cubicBezTo>
                  <a:lnTo>
                    <a:pt x="464366" y="1540"/>
                  </a:lnTo>
                  <a:cubicBezTo>
                    <a:pt x="741211" y="-20034"/>
                    <a:pt x="983955" y="187564"/>
                    <a:pt x="1005577" y="464360"/>
                  </a:cubicBezTo>
                  <a:cubicBezTo>
                    <a:pt x="1027199" y="741157"/>
                    <a:pt x="819554" y="983949"/>
                    <a:pt x="542757" y="1005571"/>
                  </a:cubicBezTo>
                  <a:cubicBezTo>
                    <a:pt x="529375" y="1006619"/>
                    <a:pt x="516040" y="1007143"/>
                    <a:pt x="502752" y="1007143"/>
                  </a:cubicBezTo>
                  <a:close/>
                  <a:moveTo>
                    <a:pt x="467272" y="39497"/>
                  </a:moveTo>
                  <a:cubicBezTo>
                    <a:pt x="211430" y="59452"/>
                    <a:pt x="19501" y="283861"/>
                    <a:pt x="39504" y="539751"/>
                  </a:cubicBezTo>
                  <a:cubicBezTo>
                    <a:pt x="58506" y="783353"/>
                    <a:pt x="262865" y="968947"/>
                    <a:pt x="503181" y="968995"/>
                  </a:cubicBezTo>
                  <a:cubicBezTo>
                    <a:pt x="515278" y="968995"/>
                    <a:pt x="527470" y="968519"/>
                    <a:pt x="539757" y="967566"/>
                  </a:cubicBezTo>
                  <a:cubicBezTo>
                    <a:pt x="795598" y="947611"/>
                    <a:pt x="987527" y="723202"/>
                    <a:pt x="967572" y="467313"/>
                  </a:cubicBezTo>
                  <a:cubicBezTo>
                    <a:pt x="947617" y="211471"/>
                    <a:pt x="723256" y="19543"/>
                    <a:pt x="467319" y="39497"/>
                  </a:cubicBezTo>
                  <a:lnTo>
                    <a:pt x="467319" y="39497"/>
                  </a:lnTo>
                  <a:close/>
                </a:path>
              </a:pathLst>
            </a:custGeom>
            <a:grpFill/>
            <a:ln w="4748" cap="flat">
              <a:noFill/>
              <a:prstDash val="solid"/>
              <a:miter/>
            </a:ln>
          </p:spPr>
          <p:txBody>
            <a:bodyPr rtlCol="0" anchor="ctr"/>
            <a:lstStyle/>
            <a:p>
              <a:endParaRPr lang="pl-PL"/>
            </a:p>
          </p:txBody>
        </p:sp>
        <p:sp>
          <p:nvSpPr>
            <p:cNvPr id="12" name="Dowolny kształt: kształt 11">
              <a:extLst>
                <a:ext uri="{FF2B5EF4-FFF2-40B4-BE49-F238E27FC236}">
                  <a16:creationId xmlns:a16="http://schemas.microsoft.com/office/drawing/2014/main" id="{5BFCF0F0-6075-DDEF-8510-2C7B54E1E6D0}"/>
                </a:ext>
              </a:extLst>
            </p:cNvPr>
            <p:cNvSpPr/>
            <p:nvPr/>
          </p:nvSpPr>
          <p:spPr>
            <a:xfrm>
              <a:off x="9762287" y="450272"/>
              <a:ext cx="1518190" cy="1518237"/>
            </a:xfrm>
            <a:custGeom>
              <a:avLst/>
              <a:gdLst>
                <a:gd name="connsiteX0" fmla="*/ 755619 w 1518190"/>
                <a:gd name="connsiteY0" fmla="*/ 1518238 h 1518237"/>
                <a:gd name="connsiteX1" fmla="*/ 754476 w 1518190"/>
                <a:gd name="connsiteY1" fmla="*/ 1518238 h 1518237"/>
                <a:gd name="connsiteX2" fmla="*/ 607600 w 1518190"/>
                <a:gd name="connsiteY2" fmla="*/ 1503093 h 1518237"/>
                <a:gd name="connsiteX3" fmla="*/ 615172 w 1518190"/>
                <a:gd name="connsiteY3" fmla="*/ 1465755 h 1518237"/>
                <a:gd name="connsiteX4" fmla="*/ 754952 w 1518190"/>
                <a:gd name="connsiteY4" fmla="*/ 1480138 h 1518237"/>
                <a:gd name="connsiteX5" fmla="*/ 755714 w 1518190"/>
                <a:gd name="connsiteY5" fmla="*/ 1480138 h 1518237"/>
                <a:gd name="connsiteX6" fmla="*/ 755714 w 1518190"/>
                <a:gd name="connsiteY6" fmla="*/ 1518238 h 1518237"/>
                <a:gd name="connsiteX7" fmla="*/ 903637 w 1518190"/>
                <a:gd name="connsiteY7" fmla="*/ 1504522 h 1518237"/>
                <a:gd name="connsiteX8" fmla="*/ 896446 w 1518190"/>
                <a:gd name="connsiteY8" fmla="*/ 1467089 h 1518237"/>
                <a:gd name="connsiteX9" fmla="*/ 1031844 w 1518190"/>
                <a:gd name="connsiteY9" fmla="*/ 1426798 h 1518237"/>
                <a:gd name="connsiteX10" fmla="*/ 1046274 w 1518190"/>
                <a:gd name="connsiteY10" fmla="*/ 1462040 h 1518237"/>
                <a:gd name="connsiteX11" fmla="*/ 903637 w 1518190"/>
                <a:gd name="connsiteY11" fmla="*/ 1504474 h 1518237"/>
                <a:gd name="connsiteX12" fmla="*/ 465344 w 1518190"/>
                <a:gd name="connsiteY12" fmla="*/ 1459326 h 1518237"/>
                <a:gd name="connsiteX13" fmla="*/ 334471 w 1518190"/>
                <a:gd name="connsiteY13" fmla="*/ 1388507 h 1518237"/>
                <a:gd name="connsiteX14" fmla="*/ 355806 w 1518190"/>
                <a:gd name="connsiteY14" fmla="*/ 1356932 h 1518237"/>
                <a:gd name="connsiteX15" fmla="*/ 480108 w 1518190"/>
                <a:gd name="connsiteY15" fmla="*/ 1424226 h 1518237"/>
                <a:gd name="connsiteX16" fmla="*/ 465344 w 1518190"/>
                <a:gd name="connsiteY16" fmla="*/ 1459373 h 1518237"/>
                <a:gd name="connsiteX17" fmla="*/ 1177767 w 1518190"/>
                <a:gd name="connsiteY17" fmla="*/ 1392460 h 1518237"/>
                <a:gd name="connsiteX18" fmla="*/ 1156716 w 1518190"/>
                <a:gd name="connsiteY18" fmla="*/ 1360694 h 1518237"/>
                <a:gd name="connsiteX19" fmla="*/ 1266397 w 1518190"/>
                <a:gd name="connsiteY19" fmla="*/ 1271493 h 1518237"/>
                <a:gd name="connsiteX20" fmla="*/ 1293210 w 1518190"/>
                <a:gd name="connsiteY20" fmla="*/ 1298591 h 1518237"/>
                <a:gd name="connsiteX21" fmla="*/ 1177767 w 1518190"/>
                <a:gd name="connsiteY21" fmla="*/ 1392460 h 1518237"/>
                <a:gd name="connsiteX22" fmla="*/ 219932 w 1518190"/>
                <a:gd name="connsiteY22" fmla="*/ 1293496 h 1518237"/>
                <a:gd name="connsiteX23" fmla="*/ 126016 w 1518190"/>
                <a:gd name="connsiteY23" fmla="*/ 1178100 h 1518237"/>
                <a:gd name="connsiteX24" fmla="*/ 157782 w 1518190"/>
                <a:gd name="connsiteY24" fmla="*/ 1157050 h 1518237"/>
                <a:gd name="connsiteX25" fmla="*/ 247031 w 1518190"/>
                <a:gd name="connsiteY25" fmla="*/ 1266683 h 1518237"/>
                <a:gd name="connsiteX26" fmla="*/ 219980 w 1518190"/>
                <a:gd name="connsiteY26" fmla="*/ 1293496 h 1518237"/>
                <a:gd name="connsiteX27" fmla="*/ 1388222 w 1518190"/>
                <a:gd name="connsiteY27" fmla="*/ 1184101 h 1518237"/>
                <a:gd name="connsiteX28" fmla="*/ 1356694 w 1518190"/>
                <a:gd name="connsiteY28" fmla="*/ 1162765 h 1518237"/>
                <a:gd name="connsiteX29" fmla="*/ 1424036 w 1518190"/>
                <a:gd name="connsiteY29" fmla="*/ 1038511 h 1518237"/>
                <a:gd name="connsiteX30" fmla="*/ 1459135 w 1518190"/>
                <a:gd name="connsiteY30" fmla="*/ 1053275 h 1518237"/>
                <a:gd name="connsiteX31" fmla="*/ 1388222 w 1518190"/>
                <a:gd name="connsiteY31" fmla="*/ 1184101 h 1518237"/>
                <a:gd name="connsiteX32" fmla="*/ 56340 w 1518190"/>
                <a:gd name="connsiteY32" fmla="*/ 1046703 h 1518237"/>
                <a:gd name="connsiteX33" fmla="*/ 13811 w 1518190"/>
                <a:gd name="connsiteY33" fmla="*/ 904113 h 1518237"/>
                <a:gd name="connsiteX34" fmla="*/ 51197 w 1518190"/>
                <a:gd name="connsiteY34" fmla="*/ 896874 h 1518237"/>
                <a:gd name="connsiteX35" fmla="*/ 91583 w 1518190"/>
                <a:gd name="connsiteY35" fmla="*/ 1032272 h 1518237"/>
                <a:gd name="connsiteX36" fmla="*/ 56340 w 1518190"/>
                <a:gd name="connsiteY36" fmla="*/ 1046703 h 1518237"/>
                <a:gd name="connsiteX37" fmla="*/ 1502998 w 1518190"/>
                <a:gd name="connsiteY37" fmla="*/ 911114 h 1518237"/>
                <a:gd name="connsiteX38" fmla="*/ 1465660 w 1518190"/>
                <a:gd name="connsiteY38" fmla="*/ 903542 h 1518237"/>
                <a:gd name="connsiteX39" fmla="*/ 1480090 w 1518190"/>
                <a:gd name="connsiteY39" fmla="*/ 763381 h 1518237"/>
                <a:gd name="connsiteX40" fmla="*/ 1480090 w 1518190"/>
                <a:gd name="connsiteY40" fmla="*/ 762857 h 1518237"/>
                <a:gd name="connsiteX41" fmla="*/ 1518190 w 1518190"/>
                <a:gd name="connsiteY41" fmla="*/ 763048 h 1518237"/>
                <a:gd name="connsiteX42" fmla="*/ 1518190 w 1518190"/>
                <a:gd name="connsiteY42" fmla="*/ 763572 h 1518237"/>
                <a:gd name="connsiteX43" fmla="*/ 1518190 w 1518190"/>
                <a:gd name="connsiteY43" fmla="*/ 763572 h 1518237"/>
                <a:gd name="connsiteX44" fmla="*/ 1502998 w 1518190"/>
                <a:gd name="connsiteY44" fmla="*/ 911114 h 1518237"/>
                <a:gd name="connsiteX45" fmla="*/ 38100 w 1518190"/>
                <a:gd name="connsiteY45" fmla="*/ 756047 h 1518237"/>
                <a:gd name="connsiteX46" fmla="*/ 0 w 1518190"/>
                <a:gd name="connsiteY46" fmla="*/ 756047 h 1518237"/>
                <a:gd name="connsiteX47" fmla="*/ 0 w 1518190"/>
                <a:gd name="connsiteY47" fmla="*/ 754571 h 1518237"/>
                <a:gd name="connsiteX48" fmla="*/ 15050 w 1518190"/>
                <a:gd name="connsiteY48" fmla="*/ 607981 h 1518237"/>
                <a:gd name="connsiteX49" fmla="*/ 52388 w 1518190"/>
                <a:gd name="connsiteY49" fmla="*/ 615506 h 1518237"/>
                <a:gd name="connsiteX50" fmla="*/ 38100 w 1518190"/>
                <a:gd name="connsiteY50" fmla="*/ 754857 h 1518237"/>
                <a:gd name="connsiteX51" fmla="*/ 38100 w 1518190"/>
                <a:gd name="connsiteY51" fmla="*/ 756000 h 1518237"/>
                <a:gd name="connsiteX52" fmla="*/ 1467184 w 1518190"/>
                <a:gd name="connsiteY52" fmla="*/ 622221 h 1518237"/>
                <a:gd name="connsiteX53" fmla="*/ 1426941 w 1518190"/>
                <a:gd name="connsiteY53" fmla="*/ 486775 h 1518237"/>
                <a:gd name="connsiteX54" fmla="*/ 1462231 w 1518190"/>
                <a:gd name="connsiteY54" fmla="*/ 472393 h 1518237"/>
                <a:gd name="connsiteX55" fmla="*/ 1504617 w 1518190"/>
                <a:gd name="connsiteY55" fmla="*/ 615029 h 1518237"/>
                <a:gd name="connsiteX56" fmla="*/ 1467184 w 1518190"/>
                <a:gd name="connsiteY56" fmla="*/ 622221 h 1518237"/>
                <a:gd name="connsiteX57" fmla="*/ 93869 w 1518190"/>
                <a:gd name="connsiteY57" fmla="*/ 480489 h 1518237"/>
                <a:gd name="connsiteX58" fmla="*/ 58722 w 1518190"/>
                <a:gd name="connsiteY58" fmla="*/ 465773 h 1518237"/>
                <a:gd name="connsiteX59" fmla="*/ 129492 w 1518190"/>
                <a:gd name="connsiteY59" fmla="*/ 334851 h 1518237"/>
                <a:gd name="connsiteX60" fmla="*/ 161068 w 1518190"/>
                <a:gd name="connsiteY60" fmla="*/ 356188 h 1518237"/>
                <a:gd name="connsiteX61" fmla="*/ 93869 w 1518190"/>
                <a:gd name="connsiteY61" fmla="*/ 480489 h 1518237"/>
                <a:gd name="connsiteX62" fmla="*/ 1360885 w 1518190"/>
                <a:gd name="connsiteY62" fmla="*/ 361855 h 1518237"/>
                <a:gd name="connsiteX63" fmla="*/ 1271778 w 1518190"/>
                <a:gd name="connsiteY63" fmla="*/ 252127 h 1518237"/>
                <a:gd name="connsiteX64" fmla="*/ 1298877 w 1518190"/>
                <a:gd name="connsiteY64" fmla="*/ 225362 h 1518237"/>
                <a:gd name="connsiteX65" fmla="*/ 1392698 w 1518190"/>
                <a:gd name="connsiteY65" fmla="*/ 340852 h 1518237"/>
                <a:gd name="connsiteX66" fmla="*/ 1360933 w 1518190"/>
                <a:gd name="connsiteY66" fmla="*/ 361855 h 1518237"/>
                <a:gd name="connsiteX67" fmla="*/ 251270 w 1518190"/>
                <a:gd name="connsiteY67" fmla="*/ 247317 h 1518237"/>
                <a:gd name="connsiteX68" fmla="*/ 224457 w 1518190"/>
                <a:gd name="connsiteY68" fmla="*/ 220266 h 1518237"/>
                <a:gd name="connsiteX69" fmla="*/ 339757 w 1518190"/>
                <a:gd name="connsiteY69" fmla="*/ 126254 h 1518237"/>
                <a:gd name="connsiteX70" fmla="*/ 360855 w 1518190"/>
                <a:gd name="connsiteY70" fmla="*/ 157972 h 1518237"/>
                <a:gd name="connsiteX71" fmla="*/ 251270 w 1518190"/>
                <a:gd name="connsiteY71" fmla="*/ 247269 h 1518237"/>
                <a:gd name="connsiteX72" fmla="*/ 1163098 w 1518190"/>
                <a:gd name="connsiteY72" fmla="*/ 161782 h 1518237"/>
                <a:gd name="connsiteX73" fmla="*/ 1038892 w 1518190"/>
                <a:gd name="connsiteY73" fmla="*/ 94345 h 1518237"/>
                <a:gd name="connsiteX74" fmla="*/ 1053704 w 1518190"/>
                <a:gd name="connsiteY74" fmla="*/ 59246 h 1518237"/>
                <a:gd name="connsiteX75" fmla="*/ 1184482 w 1518190"/>
                <a:gd name="connsiteY75" fmla="*/ 130254 h 1518237"/>
                <a:gd name="connsiteX76" fmla="*/ 1163098 w 1518190"/>
                <a:gd name="connsiteY76" fmla="*/ 161782 h 1518237"/>
                <a:gd name="connsiteX77" fmla="*/ 485632 w 1518190"/>
                <a:gd name="connsiteY77" fmla="*/ 91773 h 1518237"/>
                <a:gd name="connsiteX78" fmla="*/ 471154 w 1518190"/>
                <a:gd name="connsiteY78" fmla="*/ 56531 h 1518237"/>
                <a:gd name="connsiteX79" fmla="*/ 613744 w 1518190"/>
                <a:gd name="connsiteY79" fmla="*/ 13907 h 1518237"/>
                <a:gd name="connsiteX80" fmla="*/ 620983 w 1518190"/>
                <a:gd name="connsiteY80" fmla="*/ 51292 h 1518237"/>
                <a:gd name="connsiteX81" fmla="*/ 485632 w 1518190"/>
                <a:gd name="connsiteY81" fmla="*/ 91773 h 1518237"/>
                <a:gd name="connsiteX82" fmla="*/ 903923 w 1518190"/>
                <a:gd name="connsiteY82" fmla="*/ 52626 h 1518237"/>
                <a:gd name="connsiteX83" fmla="*/ 763334 w 1518190"/>
                <a:gd name="connsiteY83" fmla="*/ 38100 h 1518237"/>
                <a:gd name="connsiteX84" fmla="*/ 761762 w 1518190"/>
                <a:gd name="connsiteY84" fmla="*/ 38100 h 1518237"/>
                <a:gd name="connsiteX85" fmla="*/ 761762 w 1518190"/>
                <a:gd name="connsiteY85" fmla="*/ 0 h 1518237"/>
                <a:gd name="connsiteX86" fmla="*/ 763620 w 1518190"/>
                <a:gd name="connsiteY86" fmla="*/ 0 h 1518237"/>
                <a:gd name="connsiteX87" fmla="*/ 911543 w 1518190"/>
                <a:gd name="connsiteY87" fmla="*/ 15288 h 1518237"/>
                <a:gd name="connsiteX88" fmla="*/ 903923 w 1518190"/>
                <a:gd name="connsiteY88" fmla="*/ 52626 h 15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18190" h="1518237">
                  <a:moveTo>
                    <a:pt x="755619" y="1518238"/>
                  </a:moveTo>
                  <a:lnTo>
                    <a:pt x="754476" y="1518238"/>
                  </a:lnTo>
                  <a:cubicBezTo>
                    <a:pt x="705184" y="1517952"/>
                    <a:pt x="655701" y="1512856"/>
                    <a:pt x="607600" y="1503093"/>
                  </a:cubicBezTo>
                  <a:lnTo>
                    <a:pt x="615172" y="1465755"/>
                  </a:lnTo>
                  <a:cubicBezTo>
                    <a:pt x="660892" y="1474994"/>
                    <a:pt x="707898" y="1479852"/>
                    <a:pt x="754952" y="1480138"/>
                  </a:cubicBezTo>
                  <a:lnTo>
                    <a:pt x="755714" y="1480138"/>
                  </a:lnTo>
                  <a:lnTo>
                    <a:pt x="755714" y="1518238"/>
                  </a:lnTo>
                  <a:close/>
                  <a:moveTo>
                    <a:pt x="903637" y="1504522"/>
                  </a:moveTo>
                  <a:lnTo>
                    <a:pt x="896446" y="1467089"/>
                  </a:lnTo>
                  <a:cubicBezTo>
                    <a:pt x="942690" y="1458183"/>
                    <a:pt x="988267" y="1444610"/>
                    <a:pt x="1031844" y="1426798"/>
                  </a:cubicBezTo>
                  <a:lnTo>
                    <a:pt x="1046274" y="1462040"/>
                  </a:lnTo>
                  <a:cubicBezTo>
                    <a:pt x="1000363" y="1480805"/>
                    <a:pt x="952357" y="1495092"/>
                    <a:pt x="903637" y="1504474"/>
                  </a:cubicBezTo>
                  <a:close/>
                  <a:moveTo>
                    <a:pt x="465344" y="1459326"/>
                  </a:moveTo>
                  <a:cubicBezTo>
                    <a:pt x="419672" y="1440133"/>
                    <a:pt x="375666" y="1416320"/>
                    <a:pt x="334471" y="1388507"/>
                  </a:cubicBezTo>
                  <a:lnTo>
                    <a:pt x="355806" y="1356932"/>
                  </a:lnTo>
                  <a:cubicBezTo>
                    <a:pt x="394907" y="1383364"/>
                    <a:pt x="436721" y="1405986"/>
                    <a:pt x="480108" y="1424226"/>
                  </a:cubicBezTo>
                  <a:lnTo>
                    <a:pt x="465344" y="1459373"/>
                  </a:lnTo>
                  <a:close/>
                  <a:moveTo>
                    <a:pt x="1177767" y="1392460"/>
                  </a:moveTo>
                  <a:lnTo>
                    <a:pt x="1156716" y="1360694"/>
                  </a:lnTo>
                  <a:cubicBezTo>
                    <a:pt x="1195959" y="1334691"/>
                    <a:pt x="1232869" y="1304687"/>
                    <a:pt x="1266397" y="1271493"/>
                  </a:cubicBezTo>
                  <a:lnTo>
                    <a:pt x="1293210" y="1298591"/>
                  </a:lnTo>
                  <a:cubicBezTo>
                    <a:pt x="1257920" y="1333501"/>
                    <a:pt x="1219105" y="1365076"/>
                    <a:pt x="1177767" y="1392460"/>
                  </a:cubicBezTo>
                  <a:close/>
                  <a:moveTo>
                    <a:pt x="219932" y="1293496"/>
                  </a:moveTo>
                  <a:cubicBezTo>
                    <a:pt x="184976" y="1258253"/>
                    <a:pt x="153353" y="1219439"/>
                    <a:pt x="126016" y="1178100"/>
                  </a:cubicBezTo>
                  <a:lnTo>
                    <a:pt x="157782" y="1157050"/>
                  </a:lnTo>
                  <a:cubicBezTo>
                    <a:pt x="183785" y="1196293"/>
                    <a:pt x="213789" y="1233155"/>
                    <a:pt x="247031" y="1266683"/>
                  </a:cubicBezTo>
                  <a:lnTo>
                    <a:pt x="219980" y="1293496"/>
                  </a:lnTo>
                  <a:close/>
                  <a:moveTo>
                    <a:pt x="1388222" y="1184101"/>
                  </a:moveTo>
                  <a:lnTo>
                    <a:pt x="1356694" y="1162765"/>
                  </a:lnTo>
                  <a:cubicBezTo>
                    <a:pt x="1383126" y="1123712"/>
                    <a:pt x="1405795" y="1081898"/>
                    <a:pt x="1424036" y="1038511"/>
                  </a:cubicBezTo>
                  <a:lnTo>
                    <a:pt x="1459135" y="1053275"/>
                  </a:lnTo>
                  <a:cubicBezTo>
                    <a:pt x="1439942" y="1098947"/>
                    <a:pt x="1416082" y="1142953"/>
                    <a:pt x="1388222" y="1184101"/>
                  </a:cubicBezTo>
                  <a:close/>
                  <a:moveTo>
                    <a:pt x="56340" y="1046703"/>
                  </a:moveTo>
                  <a:cubicBezTo>
                    <a:pt x="37529" y="1000792"/>
                    <a:pt x="23241" y="952834"/>
                    <a:pt x="13811" y="904113"/>
                  </a:cubicBezTo>
                  <a:lnTo>
                    <a:pt x="51197" y="896874"/>
                  </a:lnTo>
                  <a:cubicBezTo>
                    <a:pt x="60150" y="943118"/>
                    <a:pt x="73724" y="988695"/>
                    <a:pt x="91583" y="1032272"/>
                  </a:cubicBezTo>
                  <a:lnTo>
                    <a:pt x="56340" y="1046703"/>
                  </a:lnTo>
                  <a:close/>
                  <a:moveTo>
                    <a:pt x="1502998" y="911114"/>
                  </a:moveTo>
                  <a:lnTo>
                    <a:pt x="1465660" y="903542"/>
                  </a:lnTo>
                  <a:cubicBezTo>
                    <a:pt x="1474994" y="857727"/>
                    <a:pt x="1479852" y="810578"/>
                    <a:pt x="1480090" y="763381"/>
                  </a:cubicBezTo>
                  <a:lnTo>
                    <a:pt x="1480090" y="762857"/>
                  </a:lnTo>
                  <a:cubicBezTo>
                    <a:pt x="1480090" y="762857"/>
                    <a:pt x="1518190" y="763048"/>
                    <a:pt x="1518190" y="763048"/>
                  </a:cubicBezTo>
                  <a:lnTo>
                    <a:pt x="1518190" y="763572"/>
                  </a:lnTo>
                  <a:cubicBezTo>
                    <a:pt x="1518190" y="763572"/>
                    <a:pt x="1518190" y="763572"/>
                    <a:pt x="1518190" y="763572"/>
                  </a:cubicBezTo>
                  <a:cubicBezTo>
                    <a:pt x="1517905" y="813245"/>
                    <a:pt x="1512761" y="862870"/>
                    <a:pt x="1502998" y="911114"/>
                  </a:cubicBezTo>
                  <a:close/>
                  <a:moveTo>
                    <a:pt x="38100" y="756047"/>
                  </a:moveTo>
                  <a:lnTo>
                    <a:pt x="0" y="756047"/>
                  </a:lnTo>
                  <a:lnTo>
                    <a:pt x="0" y="754571"/>
                  </a:lnTo>
                  <a:cubicBezTo>
                    <a:pt x="286" y="705279"/>
                    <a:pt x="5334" y="655939"/>
                    <a:pt x="15050" y="607981"/>
                  </a:cubicBezTo>
                  <a:lnTo>
                    <a:pt x="52388" y="615506"/>
                  </a:lnTo>
                  <a:cubicBezTo>
                    <a:pt x="43196" y="661083"/>
                    <a:pt x="38386" y="707946"/>
                    <a:pt x="38100" y="754857"/>
                  </a:cubicBezTo>
                  <a:lnTo>
                    <a:pt x="38100" y="756000"/>
                  </a:lnTo>
                  <a:close/>
                  <a:moveTo>
                    <a:pt x="1467184" y="622221"/>
                  </a:moveTo>
                  <a:cubicBezTo>
                    <a:pt x="1458278" y="575977"/>
                    <a:pt x="1444752" y="530400"/>
                    <a:pt x="1426941" y="486775"/>
                  </a:cubicBezTo>
                  <a:lnTo>
                    <a:pt x="1462231" y="472393"/>
                  </a:lnTo>
                  <a:cubicBezTo>
                    <a:pt x="1480995" y="518303"/>
                    <a:pt x="1495235" y="566309"/>
                    <a:pt x="1504617" y="615029"/>
                  </a:cubicBezTo>
                  <a:lnTo>
                    <a:pt x="1467184" y="622221"/>
                  </a:lnTo>
                  <a:close/>
                  <a:moveTo>
                    <a:pt x="93869" y="480489"/>
                  </a:moveTo>
                  <a:lnTo>
                    <a:pt x="58722" y="465773"/>
                  </a:lnTo>
                  <a:cubicBezTo>
                    <a:pt x="77867" y="420100"/>
                    <a:pt x="101679" y="376047"/>
                    <a:pt x="129492" y="334851"/>
                  </a:cubicBezTo>
                  <a:lnTo>
                    <a:pt x="161068" y="356188"/>
                  </a:lnTo>
                  <a:cubicBezTo>
                    <a:pt x="134684" y="395288"/>
                    <a:pt x="112062" y="437102"/>
                    <a:pt x="93869" y="480489"/>
                  </a:cubicBezTo>
                  <a:close/>
                  <a:moveTo>
                    <a:pt x="1360885" y="361855"/>
                  </a:moveTo>
                  <a:cubicBezTo>
                    <a:pt x="1334929" y="322564"/>
                    <a:pt x="1304925" y="285655"/>
                    <a:pt x="1271778" y="252127"/>
                  </a:cubicBezTo>
                  <a:lnTo>
                    <a:pt x="1298877" y="225362"/>
                  </a:lnTo>
                  <a:cubicBezTo>
                    <a:pt x="1333786" y="260652"/>
                    <a:pt x="1365362" y="299514"/>
                    <a:pt x="1392698" y="340852"/>
                  </a:cubicBezTo>
                  <a:lnTo>
                    <a:pt x="1360933" y="361855"/>
                  </a:lnTo>
                  <a:close/>
                  <a:moveTo>
                    <a:pt x="251270" y="247317"/>
                  </a:moveTo>
                  <a:lnTo>
                    <a:pt x="224457" y="220266"/>
                  </a:lnTo>
                  <a:cubicBezTo>
                    <a:pt x="259699" y="185309"/>
                    <a:pt x="298466" y="153686"/>
                    <a:pt x="339757" y="126254"/>
                  </a:cubicBezTo>
                  <a:lnTo>
                    <a:pt x="360855" y="157972"/>
                  </a:lnTo>
                  <a:cubicBezTo>
                    <a:pt x="321612" y="184023"/>
                    <a:pt x="284750" y="214074"/>
                    <a:pt x="251270" y="247269"/>
                  </a:cubicBezTo>
                  <a:close/>
                  <a:moveTo>
                    <a:pt x="1163098" y="161782"/>
                  </a:moveTo>
                  <a:cubicBezTo>
                    <a:pt x="1124046" y="135303"/>
                    <a:pt x="1082231" y="112633"/>
                    <a:pt x="1038892" y="94345"/>
                  </a:cubicBezTo>
                  <a:lnTo>
                    <a:pt x="1053704" y="59246"/>
                  </a:lnTo>
                  <a:cubicBezTo>
                    <a:pt x="1099376" y="78486"/>
                    <a:pt x="1143381" y="102346"/>
                    <a:pt x="1184482" y="130254"/>
                  </a:cubicBezTo>
                  <a:lnTo>
                    <a:pt x="1163098" y="161782"/>
                  </a:lnTo>
                  <a:close/>
                  <a:moveTo>
                    <a:pt x="485632" y="91773"/>
                  </a:moveTo>
                  <a:lnTo>
                    <a:pt x="471154" y="56531"/>
                  </a:lnTo>
                  <a:cubicBezTo>
                    <a:pt x="517017" y="37719"/>
                    <a:pt x="565023" y="23384"/>
                    <a:pt x="613744" y="13907"/>
                  </a:cubicBezTo>
                  <a:lnTo>
                    <a:pt x="620983" y="51292"/>
                  </a:lnTo>
                  <a:cubicBezTo>
                    <a:pt x="574739" y="60246"/>
                    <a:pt x="529209" y="73866"/>
                    <a:pt x="485632" y="91773"/>
                  </a:cubicBezTo>
                  <a:close/>
                  <a:moveTo>
                    <a:pt x="903923" y="52626"/>
                  </a:moveTo>
                  <a:cubicBezTo>
                    <a:pt x="857965" y="43244"/>
                    <a:pt x="810673" y="38386"/>
                    <a:pt x="763334" y="38100"/>
                  </a:cubicBezTo>
                  <a:lnTo>
                    <a:pt x="761762" y="38100"/>
                  </a:lnTo>
                  <a:lnTo>
                    <a:pt x="761762" y="0"/>
                  </a:lnTo>
                  <a:lnTo>
                    <a:pt x="763620" y="0"/>
                  </a:lnTo>
                  <a:cubicBezTo>
                    <a:pt x="813388" y="286"/>
                    <a:pt x="863156" y="5429"/>
                    <a:pt x="911543" y="15288"/>
                  </a:cubicBezTo>
                  <a:lnTo>
                    <a:pt x="903923" y="52626"/>
                  </a:lnTo>
                  <a:close/>
                </a:path>
              </a:pathLst>
            </a:custGeom>
            <a:grpFill/>
            <a:ln w="4748" cap="flat">
              <a:noFill/>
              <a:prstDash val="solid"/>
              <a:miter/>
            </a:ln>
          </p:spPr>
          <p:txBody>
            <a:bodyPr rtlCol="0" anchor="ctr"/>
            <a:lstStyle/>
            <a:p>
              <a:endParaRPr lang="pl-PL"/>
            </a:p>
          </p:txBody>
        </p:sp>
        <p:sp>
          <p:nvSpPr>
            <p:cNvPr id="13" name="Dowolny kształt: kształt 12">
              <a:extLst>
                <a:ext uri="{FF2B5EF4-FFF2-40B4-BE49-F238E27FC236}">
                  <a16:creationId xmlns:a16="http://schemas.microsoft.com/office/drawing/2014/main" id="{752A1020-5231-984B-49B8-6F418B5326AB}"/>
                </a:ext>
              </a:extLst>
            </p:cNvPr>
            <p:cNvSpPr/>
            <p:nvPr/>
          </p:nvSpPr>
          <p:spPr>
            <a:xfrm>
              <a:off x="10875510" y="1515061"/>
              <a:ext cx="500036" cy="433160"/>
            </a:xfrm>
            <a:custGeom>
              <a:avLst/>
              <a:gdLst>
                <a:gd name="connsiteX0" fmla="*/ 480976 w 500036"/>
                <a:gd name="connsiteY0" fmla="*/ 433160 h 433160"/>
                <a:gd name="connsiteX1" fmla="*/ 468593 w 500036"/>
                <a:gd name="connsiteY1" fmla="*/ 428588 h 433160"/>
                <a:gd name="connsiteX2" fmla="*/ 6678 w 500036"/>
                <a:gd name="connsiteY2" fmla="*/ 33539 h 433160"/>
                <a:gd name="connsiteX3" fmla="*/ 4583 w 500036"/>
                <a:gd name="connsiteY3" fmla="*/ 6678 h 433160"/>
                <a:gd name="connsiteX4" fmla="*/ 31443 w 500036"/>
                <a:gd name="connsiteY4" fmla="*/ 4583 h 433160"/>
                <a:gd name="connsiteX5" fmla="*/ 493358 w 500036"/>
                <a:gd name="connsiteY5" fmla="*/ 399632 h 433160"/>
                <a:gd name="connsiteX6" fmla="*/ 495454 w 500036"/>
                <a:gd name="connsiteY6" fmla="*/ 426493 h 433160"/>
                <a:gd name="connsiteX7" fmla="*/ 480976 w 500036"/>
                <a:gd name="connsiteY7" fmla="*/ 433160 h 43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6" h="433160">
                  <a:moveTo>
                    <a:pt x="480976" y="433160"/>
                  </a:moveTo>
                  <a:cubicBezTo>
                    <a:pt x="476594" y="433160"/>
                    <a:pt x="472213" y="431636"/>
                    <a:pt x="468593" y="428588"/>
                  </a:cubicBezTo>
                  <a:lnTo>
                    <a:pt x="6678" y="33539"/>
                  </a:lnTo>
                  <a:cubicBezTo>
                    <a:pt x="-1323" y="26681"/>
                    <a:pt x="-2275" y="14679"/>
                    <a:pt x="4583" y="6678"/>
                  </a:cubicBezTo>
                  <a:cubicBezTo>
                    <a:pt x="11441" y="-1323"/>
                    <a:pt x="23442" y="-2275"/>
                    <a:pt x="31443" y="4583"/>
                  </a:cubicBezTo>
                  <a:lnTo>
                    <a:pt x="493358" y="399632"/>
                  </a:lnTo>
                  <a:cubicBezTo>
                    <a:pt x="501359" y="406490"/>
                    <a:pt x="502312" y="418492"/>
                    <a:pt x="495454" y="426493"/>
                  </a:cubicBezTo>
                  <a:cubicBezTo>
                    <a:pt x="491691" y="430874"/>
                    <a:pt x="486358" y="433160"/>
                    <a:pt x="480976" y="433160"/>
                  </a:cubicBezTo>
                  <a:close/>
                </a:path>
              </a:pathLst>
            </a:custGeom>
            <a:grpFill/>
            <a:ln w="4748" cap="flat">
              <a:noFill/>
              <a:prstDash val="solid"/>
              <a:miter/>
            </a:ln>
          </p:spPr>
          <p:txBody>
            <a:bodyPr rtlCol="0" anchor="ctr"/>
            <a:lstStyle/>
            <a:p>
              <a:endParaRPr lang="pl-PL"/>
            </a:p>
          </p:txBody>
        </p:sp>
        <p:sp>
          <p:nvSpPr>
            <p:cNvPr id="14" name="Dowolny kształt: kształt 13">
              <a:extLst>
                <a:ext uri="{FF2B5EF4-FFF2-40B4-BE49-F238E27FC236}">
                  <a16:creationId xmlns:a16="http://schemas.microsoft.com/office/drawing/2014/main" id="{1E5C2ACD-4588-CB4D-BC54-B0E0D3144F97}"/>
                </a:ext>
              </a:extLst>
            </p:cNvPr>
            <p:cNvSpPr/>
            <p:nvPr/>
          </p:nvSpPr>
          <p:spPr>
            <a:xfrm>
              <a:off x="10221677" y="1217082"/>
              <a:ext cx="38100" cy="177879"/>
            </a:xfrm>
            <a:custGeom>
              <a:avLst/>
              <a:gdLst>
                <a:gd name="connsiteX0" fmla="*/ 0 w 38100"/>
                <a:gd name="connsiteY0" fmla="*/ 0 h 177879"/>
                <a:gd name="connsiteX1" fmla="*/ 38100 w 38100"/>
                <a:gd name="connsiteY1" fmla="*/ 0 h 177879"/>
                <a:gd name="connsiteX2" fmla="*/ 38100 w 38100"/>
                <a:gd name="connsiteY2" fmla="*/ 177879 h 177879"/>
                <a:gd name="connsiteX3" fmla="*/ 0 w 38100"/>
                <a:gd name="connsiteY3" fmla="*/ 177879 h 177879"/>
              </a:gdLst>
              <a:ahLst/>
              <a:cxnLst>
                <a:cxn ang="0">
                  <a:pos x="connsiteX0" y="connsiteY0"/>
                </a:cxn>
                <a:cxn ang="0">
                  <a:pos x="connsiteX1" y="connsiteY1"/>
                </a:cxn>
                <a:cxn ang="0">
                  <a:pos x="connsiteX2" y="connsiteY2"/>
                </a:cxn>
                <a:cxn ang="0">
                  <a:pos x="connsiteX3" y="connsiteY3"/>
                </a:cxn>
              </a:cxnLst>
              <a:rect l="l" t="t" r="r" b="b"/>
              <a:pathLst>
                <a:path w="38100" h="177879">
                  <a:moveTo>
                    <a:pt x="0" y="0"/>
                  </a:moveTo>
                  <a:lnTo>
                    <a:pt x="38100" y="0"/>
                  </a:lnTo>
                  <a:lnTo>
                    <a:pt x="38100" y="177879"/>
                  </a:lnTo>
                  <a:lnTo>
                    <a:pt x="0" y="177879"/>
                  </a:lnTo>
                  <a:close/>
                </a:path>
              </a:pathLst>
            </a:custGeom>
            <a:grpFill/>
            <a:ln w="4748" cap="flat">
              <a:noFill/>
              <a:prstDash val="solid"/>
              <a:miter/>
            </a:ln>
          </p:spPr>
          <p:txBody>
            <a:bodyPr rtlCol="0" anchor="ctr"/>
            <a:lstStyle/>
            <a:p>
              <a:endParaRPr lang="pl-PL"/>
            </a:p>
          </p:txBody>
        </p:sp>
        <p:sp>
          <p:nvSpPr>
            <p:cNvPr id="15" name="Dowolny kształt: kształt 14">
              <a:extLst>
                <a:ext uri="{FF2B5EF4-FFF2-40B4-BE49-F238E27FC236}">
                  <a16:creationId xmlns:a16="http://schemas.microsoft.com/office/drawing/2014/main" id="{3DEACBE2-90A6-3FBC-20E3-6757C9376136}"/>
                </a:ext>
              </a:extLst>
            </p:cNvPr>
            <p:cNvSpPr/>
            <p:nvPr/>
          </p:nvSpPr>
          <p:spPr>
            <a:xfrm>
              <a:off x="10398176" y="990244"/>
              <a:ext cx="38100" cy="404669"/>
            </a:xfrm>
            <a:custGeom>
              <a:avLst/>
              <a:gdLst>
                <a:gd name="connsiteX0" fmla="*/ 0 w 38100"/>
                <a:gd name="connsiteY0" fmla="*/ 0 h 404669"/>
                <a:gd name="connsiteX1" fmla="*/ 38100 w 38100"/>
                <a:gd name="connsiteY1" fmla="*/ 0 h 404669"/>
                <a:gd name="connsiteX2" fmla="*/ 38100 w 38100"/>
                <a:gd name="connsiteY2" fmla="*/ 404670 h 404669"/>
                <a:gd name="connsiteX3" fmla="*/ 0 w 38100"/>
                <a:gd name="connsiteY3" fmla="*/ 404670 h 404669"/>
              </a:gdLst>
              <a:ahLst/>
              <a:cxnLst>
                <a:cxn ang="0">
                  <a:pos x="connsiteX0" y="connsiteY0"/>
                </a:cxn>
                <a:cxn ang="0">
                  <a:pos x="connsiteX1" y="connsiteY1"/>
                </a:cxn>
                <a:cxn ang="0">
                  <a:pos x="connsiteX2" y="connsiteY2"/>
                </a:cxn>
                <a:cxn ang="0">
                  <a:pos x="connsiteX3" y="connsiteY3"/>
                </a:cxn>
              </a:cxnLst>
              <a:rect l="l" t="t" r="r" b="b"/>
              <a:pathLst>
                <a:path w="38100" h="404669">
                  <a:moveTo>
                    <a:pt x="0" y="0"/>
                  </a:moveTo>
                  <a:lnTo>
                    <a:pt x="38100" y="0"/>
                  </a:lnTo>
                  <a:lnTo>
                    <a:pt x="38100" y="404670"/>
                  </a:lnTo>
                  <a:lnTo>
                    <a:pt x="0" y="404670"/>
                  </a:lnTo>
                  <a:close/>
                </a:path>
              </a:pathLst>
            </a:custGeom>
            <a:grpFill/>
            <a:ln w="4748" cap="flat">
              <a:noFill/>
              <a:prstDash val="solid"/>
              <a:miter/>
            </a:ln>
          </p:spPr>
          <p:txBody>
            <a:bodyPr rtlCol="0" anchor="ctr"/>
            <a:lstStyle/>
            <a:p>
              <a:endParaRPr lang="pl-PL"/>
            </a:p>
          </p:txBody>
        </p:sp>
        <p:sp>
          <p:nvSpPr>
            <p:cNvPr id="16" name="Dowolny kształt: kształt 15">
              <a:extLst>
                <a:ext uri="{FF2B5EF4-FFF2-40B4-BE49-F238E27FC236}">
                  <a16:creationId xmlns:a16="http://schemas.microsoft.com/office/drawing/2014/main" id="{CFD6CF60-3C74-BA76-DC7A-4C5F3D19250F}"/>
                </a:ext>
              </a:extLst>
            </p:cNvPr>
            <p:cNvSpPr/>
            <p:nvPr/>
          </p:nvSpPr>
          <p:spPr>
            <a:xfrm>
              <a:off x="10574674" y="1192603"/>
              <a:ext cx="38100" cy="202358"/>
            </a:xfrm>
            <a:custGeom>
              <a:avLst/>
              <a:gdLst>
                <a:gd name="connsiteX0" fmla="*/ 0 w 38100"/>
                <a:gd name="connsiteY0" fmla="*/ 0 h 202358"/>
                <a:gd name="connsiteX1" fmla="*/ 38100 w 38100"/>
                <a:gd name="connsiteY1" fmla="*/ 0 h 202358"/>
                <a:gd name="connsiteX2" fmla="*/ 38100 w 38100"/>
                <a:gd name="connsiteY2" fmla="*/ 202359 h 202358"/>
                <a:gd name="connsiteX3" fmla="*/ 0 w 38100"/>
                <a:gd name="connsiteY3" fmla="*/ 202359 h 202358"/>
              </a:gdLst>
              <a:ahLst/>
              <a:cxnLst>
                <a:cxn ang="0">
                  <a:pos x="connsiteX0" y="connsiteY0"/>
                </a:cxn>
                <a:cxn ang="0">
                  <a:pos x="connsiteX1" y="connsiteY1"/>
                </a:cxn>
                <a:cxn ang="0">
                  <a:pos x="connsiteX2" y="connsiteY2"/>
                </a:cxn>
                <a:cxn ang="0">
                  <a:pos x="connsiteX3" y="connsiteY3"/>
                </a:cxn>
              </a:cxnLst>
              <a:rect l="l" t="t" r="r" b="b"/>
              <a:pathLst>
                <a:path w="38100" h="202358">
                  <a:moveTo>
                    <a:pt x="0" y="0"/>
                  </a:moveTo>
                  <a:lnTo>
                    <a:pt x="38100" y="0"/>
                  </a:lnTo>
                  <a:lnTo>
                    <a:pt x="38100" y="202359"/>
                  </a:lnTo>
                  <a:lnTo>
                    <a:pt x="0" y="202359"/>
                  </a:lnTo>
                  <a:close/>
                </a:path>
              </a:pathLst>
            </a:custGeom>
            <a:grpFill/>
            <a:ln w="4748" cap="flat">
              <a:noFill/>
              <a:prstDash val="solid"/>
              <a:miter/>
            </a:ln>
          </p:spPr>
          <p:txBody>
            <a:bodyPr rtlCol="0" anchor="ctr"/>
            <a:lstStyle/>
            <a:p>
              <a:endParaRPr lang="pl-PL"/>
            </a:p>
          </p:txBody>
        </p:sp>
        <p:sp>
          <p:nvSpPr>
            <p:cNvPr id="17" name="Dowolny kształt: kształt 16">
              <a:extLst>
                <a:ext uri="{FF2B5EF4-FFF2-40B4-BE49-F238E27FC236}">
                  <a16:creationId xmlns:a16="http://schemas.microsoft.com/office/drawing/2014/main" id="{C7D3FA37-DB63-6F3E-CE9E-1CA425C87BA9}"/>
                </a:ext>
              </a:extLst>
            </p:cNvPr>
            <p:cNvSpPr/>
            <p:nvPr/>
          </p:nvSpPr>
          <p:spPr>
            <a:xfrm>
              <a:off x="10751220" y="1071921"/>
              <a:ext cx="38100" cy="323040"/>
            </a:xfrm>
            <a:custGeom>
              <a:avLst/>
              <a:gdLst>
                <a:gd name="connsiteX0" fmla="*/ 0 w 38100"/>
                <a:gd name="connsiteY0" fmla="*/ 0 h 323040"/>
                <a:gd name="connsiteX1" fmla="*/ 38100 w 38100"/>
                <a:gd name="connsiteY1" fmla="*/ 0 h 323040"/>
                <a:gd name="connsiteX2" fmla="*/ 38100 w 38100"/>
                <a:gd name="connsiteY2" fmla="*/ 323040 h 323040"/>
                <a:gd name="connsiteX3" fmla="*/ 0 w 38100"/>
                <a:gd name="connsiteY3" fmla="*/ 323040 h 323040"/>
              </a:gdLst>
              <a:ahLst/>
              <a:cxnLst>
                <a:cxn ang="0">
                  <a:pos x="connsiteX0" y="connsiteY0"/>
                </a:cxn>
                <a:cxn ang="0">
                  <a:pos x="connsiteX1" y="connsiteY1"/>
                </a:cxn>
                <a:cxn ang="0">
                  <a:pos x="connsiteX2" y="connsiteY2"/>
                </a:cxn>
                <a:cxn ang="0">
                  <a:pos x="connsiteX3" y="connsiteY3"/>
                </a:cxn>
              </a:cxnLst>
              <a:rect l="l" t="t" r="r" b="b"/>
              <a:pathLst>
                <a:path w="38100" h="323040">
                  <a:moveTo>
                    <a:pt x="0" y="0"/>
                  </a:moveTo>
                  <a:lnTo>
                    <a:pt x="38100" y="0"/>
                  </a:lnTo>
                  <a:lnTo>
                    <a:pt x="38100" y="323040"/>
                  </a:lnTo>
                  <a:lnTo>
                    <a:pt x="0" y="323040"/>
                  </a:lnTo>
                  <a:close/>
                </a:path>
              </a:pathLst>
            </a:custGeom>
            <a:grpFill/>
            <a:ln w="4748" cap="flat">
              <a:noFill/>
              <a:prstDash val="solid"/>
              <a:miter/>
            </a:ln>
          </p:spPr>
          <p:txBody>
            <a:bodyPr rtlCol="0" anchor="ctr"/>
            <a:lstStyle/>
            <a:p>
              <a:endParaRPr lang="pl-PL"/>
            </a:p>
          </p:txBody>
        </p:sp>
      </p:grpSp>
      <p:sp>
        <p:nvSpPr>
          <p:cNvPr id="19" name="Schemat blokowy: terminator 18">
            <a:extLst>
              <a:ext uri="{FF2B5EF4-FFF2-40B4-BE49-F238E27FC236}">
                <a16:creationId xmlns:a16="http://schemas.microsoft.com/office/drawing/2014/main" id="{B9DF0064-E3DB-4D2C-A907-0FEDB5CF92A7}"/>
              </a:ext>
            </a:extLst>
          </p:cNvPr>
          <p:cNvSpPr/>
          <p:nvPr/>
        </p:nvSpPr>
        <p:spPr>
          <a:xfrm>
            <a:off x="327768" y="2860750"/>
            <a:ext cx="2618572" cy="1222655"/>
          </a:xfrm>
          <a:prstGeom prst="flowChartTerminator">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Cyfrowy świat</a:t>
            </a:r>
          </a:p>
        </p:txBody>
      </p:sp>
      <p:pic>
        <p:nvPicPr>
          <p:cNvPr id="20" name="Obraz 19">
            <a:extLst>
              <a:ext uri="{FF2B5EF4-FFF2-40B4-BE49-F238E27FC236}">
                <a16:creationId xmlns:a16="http://schemas.microsoft.com/office/drawing/2014/main" id="{31437235-8D62-4161-8634-E62217380E58}"/>
              </a:ext>
            </a:extLst>
          </p:cNvPr>
          <p:cNvPicPr>
            <a:picLocks noChangeAspect="1"/>
          </p:cNvPicPr>
          <p:nvPr/>
        </p:nvPicPr>
        <p:blipFill>
          <a:blip r:embed="rId3"/>
          <a:stretch>
            <a:fillRect/>
          </a:stretch>
        </p:blipFill>
        <p:spPr>
          <a:xfrm>
            <a:off x="2946340" y="2194826"/>
            <a:ext cx="2311400" cy="2892425"/>
          </a:xfrm>
          <a:prstGeom prst="rect">
            <a:avLst/>
          </a:prstGeom>
          <a:ln>
            <a:noFill/>
          </a:ln>
          <a:effectLst>
            <a:outerShdw blurRad="292100" dist="139700" dir="2700000" algn="tl" rotWithShape="0">
              <a:srgbClr val="333333">
                <a:alpha val="65000"/>
              </a:srgbClr>
            </a:outerShdw>
          </a:effectLst>
        </p:spPr>
      </p:pic>
      <p:sp>
        <p:nvSpPr>
          <p:cNvPr id="21" name="pole tekstowe 27">
            <a:extLst>
              <a:ext uri="{FF2B5EF4-FFF2-40B4-BE49-F238E27FC236}">
                <a16:creationId xmlns:a16="http://schemas.microsoft.com/office/drawing/2014/main" id="{10756F6C-E8DE-4AC9-9F72-323BBEFDA0D6}"/>
              </a:ext>
            </a:extLst>
          </p:cNvPr>
          <p:cNvSpPr txBox="1">
            <a:spLocks noChangeArrowheads="1"/>
          </p:cNvSpPr>
          <p:nvPr/>
        </p:nvSpPr>
        <p:spPr bwMode="auto">
          <a:xfrm>
            <a:off x="2670390" y="5117453"/>
            <a:ext cx="37882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600" dirty="0">
                <a:latin typeface="PT Sans"/>
              </a:rPr>
              <a:t>prof. dr hab. Michał Baczyński </a:t>
            </a:r>
          </a:p>
          <a:p>
            <a:pPr eaLnBrk="1" hangingPunct="1">
              <a:lnSpc>
                <a:spcPct val="100000"/>
              </a:lnSpc>
              <a:spcBef>
                <a:spcPct val="0"/>
              </a:spcBef>
              <a:buFontTx/>
              <a:buNone/>
            </a:pPr>
            <a:r>
              <a:rPr lang="pl-PL" altLang="pl-PL" sz="1600" dirty="0">
                <a:latin typeface="PT Sans"/>
              </a:rPr>
              <a:t>Wydział Nauk Ścisłych i Technicznych</a:t>
            </a:r>
          </a:p>
        </p:txBody>
      </p:sp>
      <p:sp>
        <p:nvSpPr>
          <p:cNvPr id="22" name="Schemat blokowy: terminator 21">
            <a:extLst>
              <a:ext uri="{FF2B5EF4-FFF2-40B4-BE49-F238E27FC236}">
                <a16:creationId xmlns:a16="http://schemas.microsoft.com/office/drawing/2014/main" id="{249B3AA6-F6EF-4788-BBFD-D1DE08917B9D}"/>
              </a:ext>
            </a:extLst>
          </p:cNvPr>
          <p:cNvSpPr/>
          <p:nvPr/>
        </p:nvSpPr>
        <p:spPr>
          <a:xfrm>
            <a:off x="5775967" y="2766447"/>
            <a:ext cx="2618572" cy="1222655"/>
          </a:xfrm>
          <a:prstGeom prst="flowChartTerminator">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Granice nauki</a:t>
            </a:r>
          </a:p>
        </p:txBody>
      </p:sp>
      <p:pic>
        <p:nvPicPr>
          <p:cNvPr id="23" name="Picture 2" descr="Prof. Przemysław Marciniak profesorem wizytującym na Uniwersytecie  Monachijskim | Wydział Humanistyczny | Uniwersytet Śląski w Katowicach">
            <a:extLst>
              <a:ext uri="{FF2B5EF4-FFF2-40B4-BE49-F238E27FC236}">
                <a16:creationId xmlns:a16="http://schemas.microsoft.com/office/drawing/2014/main" id="{BF0F8CCB-85D7-4CD1-9977-3918BF4CA640}"/>
              </a:ext>
            </a:extLst>
          </p:cNvPr>
          <p:cNvPicPr>
            <a:picLocks noChangeAspect="1" noChangeArrowheads="1"/>
          </p:cNvPicPr>
          <p:nvPr/>
        </p:nvPicPr>
        <p:blipFill>
          <a:blip r:embed="rId4"/>
          <a:srcRect/>
          <a:stretch>
            <a:fillRect/>
          </a:stretch>
        </p:blipFill>
        <p:spPr bwMode="auto">
          <a:xfrm>
            <a:off x="8394539" y="2348986"/>
            <a:ext cx="2932112" cy="2378075"/>
          </a:xfrm>
          <a:prstGeom prst="rect">
            <a:avLst/>
          </a:prstGeom>
          <a:ln>
            <a:noFill/>
          </a:ln>
          <a:effectLst>
            <a:outerShdw blurRad="292100" dist="139700" dir="2700000" algn="tl" rotWithShape="0">
              <a:srgbClr val="333333">
                <a:alpha val="65000"/>
              </a:srgbClr>
            </a:outerShdw>
          </a:effectLst>
        </p:spPr>
      </p:pic>
      <p:sp>
        <p:nvSpPr>
          <p:cNvPr id="2" name="Prostokąt 1">
            <a:extLst>
              <a:ext uri="{FF2B5EF4-FFF2-40B4-BE49-F238E27FC236}">
                <a16:creationId xmlns:a16="http://schemas.microsoft.com/office/drawing/2014/main" id="{C1BAB1CF-D0AF-4CF9-8C79-5A9B2C233CCA}"/>
              </a:ext>
            </a:extLst>
          </p:cNvPr>
          <p:cNvSpPr/>
          <p:nvPr/>
        </p:nvSpPr>
        <p:spPr>
          <a:xfrm>
            <a:off x="8250585" y="5087251"/>
            <a:ext cx="3788217" cy="646331"/>
          </a:xfrm>
          <a:prstGeom prst="rect">
            <a:avLst/>
          </a:prstGeom>
        </p:spPr>
        <p:txBody>
          <a:bodyPr wrap="none">
            <a:spAutoFit/>
          </a:bodyPr>
          <a:lstStyle/>
          <a:p>
            <a:pPr>
              <a:spcBef>
                <a:spcPct val="0"/>
              </a:spcBef>
            </a:pPr>
            <a:r>
              <a:rPr lang="pl-PL" altLang="pl-PL" dirty="0"/>
              <a:t>prof. dr hab. Przemysław Marciniak</a:t>
            </a:r>
          </a:p>
          <a:p>
            <a:pPr>
              <a:spcBef>
                <a:spcPct val="0"/>
              </a:spcBef>
            </a:pPr>
            <a:r>
              <a:rPr lang="pl-PL" altLang="pl-PL" dirty="0"/>
              <a:t> Wydział Humanistyczny</a:t>
            </a:r>
          </a:p>
        </p:txBody>
      </p:sp>
    </p:spTree>
    <p:extLst>
      <p:ext uri="{BB962C8B-B14F-4D97-AF65-F5344CB8AC3E}">
        <p14:creationId xmlns:p14="http://schemas.microsoft.com/office/powerpoint/2010/main" val="345513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85B75F04-4A15-BE92-A089-06A94124FBFA}"/>
              </a:ext>
            </a:extLst>
          </p:cNvPr>
          <p:cNvSpPr>
            <a:spLocks noGrp="1"/>
          </p:cNvSpPr>
          <p:nvPr>
            <p:ph type="ctrTitle"/>
          </p:nvPr>
        </p:nvSpPr>
        <p:spPr>
          <a:xfrm>
            <a:off x="560371" y="914274"/>
            <a:ext cx="10815175" cy="515249"/>
          </a:xfrm>
        </p:spPr>
        <p:txBody>
          <a:bodyPr>
            <a:noAutofit/>
          </a:bodyPr>
          <a:lstStyle/>
          <a:p>
            <a:pPr algn="l"/>
            <a:r>
              <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Obszary oraz ich Liderki i Liderzy</a:t>
            </a:r>
            <a:endParaRPr lang="pl-PL" sz="4000" b="1" dirty="0">
              <a:solidFill>
                <a:srgbClr val="EF7D00"/>
              </a:solidFill>
              <a:latin typeface="Verdana" panose="020B0604030504040204" pitchFamily="34" charset="0"/>
              <a:ea typeface="Verdana" panose="020B0604030504040204" pitchFamily="34" charset="0"/>
            </a:endParaRPr>
          </a:p>
        </p:txBody>
      </p:sp>
      <p:grpSp>
        <p:nvGrpSpPr>
          <p:cNvPr id="18" name="Grupa 17">
            <a:extLst>
              <a:ext uri="{FF2B5EF4-FFF2-40B4-BE49-F238E27FC236}">
                <a16:creationId xmlns:a16="http://schemas.microsoft.com/office/drawing/2014/main" id="{251C6FAC-5575-D4B3-0954-FCBB73456803}"/>
              </a:ext>
            </a:extLst>
          </p:cNvPr>
          <p:cNvGrpSpPr/>
          <p:nvPr/>
        </p:nvGrpSpPr>
        <p:grpSpPr>
          <a:xfrm>
            <a:off x="9762287" y="450272"/>
            <a:ext cx="1613259" cy="1518237"/>
            <a:chOff x="9762287" y="450272"/>
            <a:chExt cx="1613259" cy="1518237"/>
          </a:xfrm>
          <a:solidFill>
            <a:schemeClr val="tx1"/>
          </a:solidFill>
        </p:grpSpPr>
        <p:sp>
          <p:nvSpPr>
            <p:cNvPr id="11" name="Dowolny kształt: kształt 10">
              <a:extLst>
                <a:ext uri="{FF2B5EF4-FFF2-40B4-BE49-F238E27FC236}">
                  <a16:creationId xmlns:a16="http://schemas.microsoft.com/office/drawing/2014/main" id="{C8CBF085-CA41-3DE0-926F-D7CC6865F0B4}"/>
                </a:ext>
              </a:extLst>
            </p:cNvPr>
            <p:cNvSpPr/>
            <p:nvPr/>
          </p:nvSpPr>
          <p:spPr>
            <a:xfrm>
              <a:off x="10017867" y="705859"/>
              <a:ext cx="1007123" cy="1007142"/>
            </a:xfrm>
            <a:custGeom>
              <a:avLst/>
              <a:gdLst>
                <a:gd name="connsiteX0" fmla="*/ 502705 w 1007123"/>
                <a:gd name="connsiteY0" fmla="*/ 1007095 h 1007142"/>
                <a:gd name="connsiteX1" fmla="*/ 176283 w 1007123"/>
                <a:gd name="connsiteY1" fmla="*/ 886223 h 1007142"/>
                <a:gd name="connsiteX2" fmla="*/ 1547 w 1007123"/>
                <a:gd name="connsiteY2" fmla="*/ 542751 h 1007142"/>
                <a:gd name="connsiteX3" fmla="*/ 464366 w 1007123"/>
                <a:gd name="connsiteY3" fmla="*/ 1540 h 1007142"/>
                <a:gd name="connsiteX4" fmla="*/ 464366 w 1007123"/>
                <a:gd name="connsiteY4" fmla="*/ 1540 h 1007142"/>
                <a:gd name="connsiteX5" fmla="*/ 1005577 w 1007123"/>
                <a:gd name="connsiteY5" fmla="*/ 464360 h 1007142"/>
                <a:gd name="connsiteX6" fmla="*/ 542757 w 1007123"/>
                <a:gd name="connsiteY6" fmla="*/ 1005571 h 1007142"/>
                <a:gd name="connsiteX7" fmla="*/ 502752 w 1007123"/>
                <a:gd name="connsiteY7" fmla="*/ 1007143 h 1007142"/>
                <a:gd name="connsiteX8" fmla="*/ 467272 w 1007123"/>
                <a:gd name="connsiteY8" fmla="*/ 39497 h 1007142"/>
                <a:gd name="connsiteX9" fmla="*/ 39504 w 1007123"/>
                <a:gd name="connsiteY9" fmla="*/ 539751 h 1007142"/>
                <a:gd name="connsiteX10" fmla="*/ 503181 w 1007123"/>
                <a:gd name="connsiteY10" fmla="*/ 968995 h 1007142"/>
                <a:gd name="connsiteX11" fmla="*/ 539757 w 1007123"/>
                <a:gd name="connsiteY11" fmla="*/ 967566 h 1007142"/>
                <a:gd name="connsiteX12" fmla="*/ 967572 w 1007123"/>
                <a:gd name="connsiteY12" fmla="*/ 467313 h 1007142"/>
                <a:gd name="connsiteX13" fmla="*/ 467319 w 1007123"/>
                <a:gd name="connsiteY13" fmla="*/ 39497 h 1007142"/>
                <a:gd name="connsiteX14" fmla="*/ 467319 w 1007123"/>
                <a:gd name="connsiteY14" fmla="*/ 39497 h 10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123" h="1007142">
                  <a:moveTo>
                    <a:pt x="502705" y="1007095"/>
                  </a:moveTo>
                  <a:cubicBezTo>
                    <a:pt x="382928" y="1007095"/>
                    <a:pt x="268294" y="964899"/>
                    <a:pt x="176283" y="886223"/>
                  </a:cubicBezTo>
                  <a:cubicBezTo>
                    <a:pt x="74079" y="798831"/>
                    <a:pt x="12024" y="676815"/>
                    <a:pt x="1547" y="542751"/>
                  </a:cubicBezTo>
                  <a:cubicBezTo>
                    <a:pt x="-20075" y="265954"/>
                    <a:pt x="187570" y="23162"/>
                    <a:pt x="464366" y="1540"/>
                  </a:cubicBezTo>
                  <a:lnTo>
                    <a:pt x="464366" y="1540"/>
                  </a:lnTo>
                  <a:cubicBezTo>
                    <a:pt x="741211" y="-20034"/>
                    <a:pt x="983955" y="187564"/>
                    <a:pt x="1005577" y="464360"/>
                  </a:cubicBezTo>
                  <a:cubicBezTo>
                    <a:pt x="1027199" y="741157"/>
                    <a:pt x="819554" y="983949"/>
                    <a:pt x="542757" y="1005571"/>
                  </a:cubicBezTo>
                  <a:cubicBezTo>
                    <a:pt x="529375" y="1006619"/>
                    <a:pt x="516040" y="1007143"/>
                    <a:pt x="502752" y="1007143"/>
                  </a:cubicBezTo>
                  <a:close/>
                  <a:moveTo>
                    <a:pt x="467272" y="39497"/>
                  </a:moveTo>
                  <a:cubicBezTo>
                    <a:pt x="211430" y="59452"/>
                    <a:pt x="19501" y="283861"/>
                    <a:pt x="39504" y="539751"/>
                  </a:cubicBezTo>
                  <a:cubicBezTo>
                    <a:pt x="58506" y="783353"/>
                    <a:pt x="262865" y="968947"/>
                    <a:pt x="503181" y="968995"/>
                  </a:cubicBezTo>
                  <a:cubicBezTo>
                    <a:pt x="515278" y="968995"/>
                    <a:pt x="527470" y="968519"/>
                    <a:pt x="539757" y="967566"/>
                  </a:cubicBezTo>
                  <a:cubicBezTo>
                    <a:pt x="795598" y="947611"/>
                    <a:pt x="987527" y="723202"/>
                    <a:pt x="967572" y="467313"/>
                  </a:cubicBezTo>
                  <a:cubicBezTo>
                    <a:pt x="947617" y="211471"/>
                    <a:pt x="723256" y="19543"/>
                    <a:pt x="467319" y="39497"/>
                  </a:cubicBezTo>
                  <a:lnTo>
                    <a:pt x="467319" y="39497"/>
                  </a:lnTo>
                  <a:close/>
                </a:path>
              </a:pathLst>
            </a:custGeom>
            <a:grpFill/>
            <a:ln w="4748" cap="flat">
              <a:noFill/>
              <a:prstDash val="solid"/>
              <a:miter/>
            </a:ln>
          </p:spPr>
          <p:txBody>
            <a:bodyPr rtlCol="0" anchor="ctr"/>
            <a:lstStyle/>
            <a:p>
              <a:endParaRPr lang="pl-PL"/>
            </a:p>
          </p:txBody>
        </p:sp>
        <p:sp>
          <p:nvSpPr>
            <p:cNvPr id="12" name="Dowolny kształt: kształt 11">
              <a:extLst>
                <a:ext uri="{FF2B5EF4-FFF2-40B4-BE49-F238E27FC236}">
                  <a16:creationId xmlns:a16="http://schemas.microsoft.com/office/drawing/2014/main" id="{5BFCF0F0-6075-DDEF-8510-2C7B54E1E6D0}"/>
                </a:ext>
              </a:extLst>
            </p:cNvPr>
            <p:cNvSpPr/>
            <p:nvPr/>
          </p:nvSpPr>
          <p:spPr>
            <a:xfrm>
              <a:off x="9762287" y="450272"/>
              <a:ext cx="1518190" cy="1518237"/>
            </a:xfrm>
            <a:custGeom>
              <a:avLst/>
              <a:gdLst>
                <a:gd name="connsiteX0" fmla="*/ 755619 w 1518190"/>
                <a:gd name="connsiteY0" fmla="*/ 1518238 h 1518237"/>
                <a:gd name="connsiteX1" fmla="*/ 754476 w 1518190"/>
                <a:gd name="connsiteY1" fmla="*/ 1518238 h 1518237"/>
                <a:gd name="connsiteX2" fmla="*/ 607600 w 1518190"/>
                <a:gd name="connsiteY2" fmla="*/ 1503093 h 1518237"/>
                <a:gd name="connsiteX3" fmla="*/ 615172 w 1518190"/>
                <a:gd name="connsiteY3" fmla="*/ 1465755 h 1518237"/>
                <a:gd name="connsiteX4" fmla="*/ 754952 w 1518190"/>
                <a:gd name="connsiteY4" fmla="*/ 1480138 h 1518237"/>
                <a:gd name="connsiteX5" fmla="*/ 755714 w 1518190"/>
                <a:gd name="connsiteY5" fmla="*/ 1480138 h 1518237"/>
                <a:gd name="connsiteX6" fmla="*/ 755714 w 1518190"/>
                <a:gd name="connsiteY6" fmla="*/ 1518238 h 1518237"/>
                <a:gd name="connsiteX7" fmla="*/ 903637 w 1518190"/>
                <a:gd name="connsiteY7" fmla="*/ 1504522 h 1518237"/>
                <a:gd name="connsiteX8" fmla="*/ 896446 w 1518190"/>
                <a:gd name="connsiteY8" fmla="*/ 1467089 h 1518237"/>
                <a:gd name="connsiteX9" fmla="*/ 1031844 w 1518190"/>
                <a:gd name="connsiteY9" fmla="*/ 1426798 h 1518237"/>
                <a:gd name="connsiteX10" fmla="*/ 1046274 w 1518190"/>
                <a:gd name="connsiteY10" fmla="*/ 1462040 h 1518237"/>
                <a:gd name="connsiteX11" fmla="*/ 903637 w 1518190"/>
                <a:gd name="connsiteY11" fmla="*/ 1504474 h 1518237"/>
                <a:gd name="connsiteX12" fmla="*/ 465344 w 1518190"/>
                <a:gd name="connsiteY12" fmla="*/ 1459326 h 1518237"/>
                <a:gd name="connsiteX13" fmla="*/ 334471 w 1518190"/>
                <a:gd name="connsiteY13" fmla="*/ 1388507 h 1518237"/>
                <a:gd name="connsiteX14" fmla="*/ 355806 w 1518190"/>
                <a:gd name="connsiteY14" fmla="*/ 1356932 h 1518237"/>
                <a:gd name="connsiteX15" fmla="*/ 480108 w 1518190"/>
                <a:gd name="connsiteY15" fmla="*/ 1424226 h 1518237"/>
                <a:gd name="connsiteX16" fmla="*/ 465344 w 1518190"/>
                <a:gd name="connsiteY16" fmla="*/ 1459373 h 1518237"/>
                <a:gd name="connsiteX17" fmla="*/ 1177767 w 1518190"/>
                <a:gd name="connsiteY17" fmla="*/ 1392460 h 1518237"/>
                <a:gd name="connsiteX18" fmla="*/ 1156716 w 1518190"/>
                <a:gd name="connsiteY18" fmla="*/ 1360694 h 1518237"/>
                <a:gd name="connsiteX19" fmla="*/ 1266397 w 1518190"/>
                <a:gd name="connsiteY19" fmla="*/ 1271493 h 1518237"/>
                <a:gd name="connsiteX20" fmla="*/ 1293210 w 1518190"/>
                <a:gd name="connsiteY20" fmla="*/ 1298591 h 1518237"/>
                <a:gd name="connsiteX21" fmla="*/ 1177767 w 1518190"/>
                <a:gd name="connsiteY21" fmla="*/ 1392460 h 1518237"/>
                <a:gd name="connsiteX22" fmla="*/ 219932 w 1518190"/>
                <a:gd name="connsiteY22" fmla="*/ 1293496 h 1518237"/>
                <a:gd name="connsiteX23" fmla="*/ 126016 w 1518190"/>
                <a:gd name="connsiteY23" fmla="*/ 1178100 h 1518237"/>
                <a:gd name="connsiteX24" fmla="*/ 157782 w 1518190"/>
                <a:gd name="connsiteY24" fmla="*/ 1157050 h 1518237"/>
                <a:gd name="connsiteX25" fmla="*/ 247031 w 1518190"/>
                <a:gd name="connsiteY25" fmla="*/ 1266683 h 1518237"/>
                <a:gd name="connsiteX26" fmla="*/ 219980 w 1518190"/>
                <a:gd name="connsiteY26" fmla="*/ 1293496 h 1518237"/>
                <a:gd name="connsiteX27" fmla="*/ 1388222 w 1518190"/>
                <a:gd name="connsiteY27" fmla="*/ 1184101 h 1518237"/>
                <a:gd name="connsiteX28" fmla="*/ 1356694 w 1518190"/>
                <a:gd name="connsiteY28" fmla="*/ 1162765 h 1518237"/>
                <a:gd name="connsiteX29" fmla="*/ 1424036 w 1518190"/>
                <a:gd name="connsiteY29" fmla="*/ 1038511 h 1518237"/>
                <a:gd name="connsiteX30" fmla="*/ 1459135 w 1518190"/>
                <a:gd name="connsiteY30" fmla="*/ 1053275 h 1518237"/>
                <a:gd name="connsiteX31" fmla="*/ 1388222 w 1518190"/>
                <a:gd name="connsiteY31" fmla="*/ 1184101 h 1518237"/>
                <a:gd name="connsiteX32" fmla="*/ 56340 w 1518190"/>
                <a:gd name="connsiteY32" fmla="*/ 1046703 h 1518237"/>
                <a:gd name="connsiteX33" fmla="*/ 13811 w 1518190"/>
                <a:gd name="connsiteY33" fmla="*/ 904113 h 1518237"/>
                <a:gd name="connsiteX34" fmla="*/ 51197 w 1518190"/>
                <a:gd name="connsiteY34" fmla="*/ 896874 h 1518237"/>
                <a:gd name="connsiteX35" fmla="*/ 91583 w 1518190"/>
                <a:gd name="connsiteY35" fmla="*/ 1032272 h 1518237"/>
                <a:gd name="connsiteX36" fmla="*/ 56340 w 1518190"/>
                <a:gd name="connsiteY36" fmla="*/ 1046703 h 1518237"/>
                <a:gd name="connsiteX37" fmla="*/ 1502998 w 1518190"/>
                <a:gd name="connsiteY37" fmla="*/ 911114 h 1518237"/>
                <a:gd name="connsiteX38" fmla="*/ 1465660 w 1518190"/>
                <a:gd name="connsiteY38" fmla="*/ 903542 h 1518237"/>
                <a:gd name="connsiteX39" fmla="*/ 1480090 w 1518190"/>
                <a:gd name="connsiteY39" fmla="*/ 763381 h 1518237"/>
                <a:gd name="connsiteX40" fmla="*/ 1480090 w 1518190"/>
                <a:gd name="connsiteY40" fmla="*/ 762857 h 1518237"/>
                <a:gd name="connsiteX41" fmla="*/ 1518190 w 1518190"/>
                <a:gd name="connsiteY41" fmla="*/ 763048 h 1518237"/>
                <a:gd name="connsiteX42" fmla="*/ 1518190 w 1518190"/>
                <a:gd name="connsiteY42" fmla="*/ 763572 h 1518237"/>
                <a:gd name="connsiteX43" fmla="*/ 1518190 w 1518190"/>
                <a:gd name="connsiteY43" fmla="*/ 763572 h 1518237"/>
                <a:gd name="connsiteX44" fmla="*/ 1502998 w 1518190"/>
                <a:gd name="connsiteY44" fmla="*/ 911114 h 1518237"/>
                <a:gd name="connsiteX45" fmla="*/ 38100 w 1518190"/>
                <a:gd name="connsiteY45" fmla="*/ 756047 h 1518237"/>
                <a:gd name="connsiteX46" fmla="*/ 0 w 1518190"/>
                <a:gd name="connsiteY46" fmla="*/ 756047 h 1518237"/>
                <a:gd name="connsiteX47" fmla="*/ 0 w 1518190"/>
                <a:gd name="connsiteY47" fmla="*/ 754571 h 1518237"/>
                <a:gd name="connsiteX48" fmla="*/ 15050 w 1518190"/>
                <a:gd name="connsiteY48" fmla="*/ 607981 h 1518237"/>
                <a:gd name="connsiteX49" fmla="*/ 52388 w 1518190"/>
                <a:gd name="connsiteY49" fmla="*/ 615506 h 1518237"/>
                <a:gd name="connsiteX50" fmla="*/ 38100 w 1518190"/>
                <a:gd name="connsiteY50" fmla="*/ 754857 h 1518237"/>
                <a:gd name="connsiteX51" fmla="*/ 38100 w 1518190"/>
                <a:gd name="connsiteY51" fmla="*/ 756000 h 1518237"/>
                <a:gd name="connsiteX52" fmla="*/ 1467184 w 1518190"/>
                <a:gd name="connsiteY52" fmla="*/ 622221 h 1518237"/>
                <a:gd name="connsiteX53" fmla="*/ 1426941 w 1518190"/>
                <a:gd name="connsiteY53" fmla="*/ 486775 h 1518237"/>
                <a:gd name="connsiteX54" fmla="*/ 1462231 w 1518190"/>
                <a:gd name="connsiteY54" fmla="*/ 472393 h 1518237"/>
                <a:gd name="connsiteX55" fmla="*/ 1504617 w 1518190"/>
                <a:gd name="connsiteY55" fmla="*/ 615029 h 1518237"/>
                <a:gd name="connsiteX56" fmla="*/ 1467184 w 1518190"/>
                <a:gd name="connsiteY56" fmla="*/ 622221 h 1518237"/>
                <a:gd name="connsiteX57" fmla="*/ 93869 w 1518190"/>
                <a:gd name="connsiteY57" fmla="*/ 480489 h 1518237"/>
                <a:gd name="connsiteX58" fmla="*/ 58722 w 1518190"/>
                <a:gd name="connsiteY58" fmla="*/ 465773 h 1518237"/>
                <a:gd name="connsiteX59" fmla="*/ 129492 w 1518190"/>
                <a:gd name="connsiteY59" fmla="*/ 334851 h 1518237"/>
                <a:gd name="connsiteX60" fmla="*/ 161068 w 1518190"/>
                <a:gd name="connsiteY60" fmla="*/ 356188 h 1518237"/>
                <a:gd name="connsiteX61" fmla="*/ 93869 w 1518190"/>
                <a:gd name="connsiteY61" fmla="*/ 480489 h 1518237"/>
                <a:gd name="connsiteX62" fmla="*/ 1360885 w 1518190"/>
                <a:gd name="connsiteY62" fmla="*/ 361855 h 1518237"/>
                <a:gd name="connsiteX63" fmla="*/ 1271778 w 1518190"/>
                <a:gd name="connsiteY63" fmla="*/ 252127 h 1518237"/>
                <a:gd name="connsiteX64" fmla="*/ 1298877 w 1518190"/>
                <a:gd name="connsiteY64" fmla="*/ 225362 h 1518237"/>
                <a:gd name="connsiteX65" fmla="*/ 1392698 w 1518190"/>
                <a:gd name="connsiteY65" fmla="*/ 340852 h 1518237"/>
                <a:gd name="connsiteX66" fmla="*/ 1360933 w 1518190"/>
                <a:gd name="connsiteY66" fmla="*/ 361855 h 1518237"/>
                <a:gd name="connsiteX67" fmla="*/ 251270 w 1518190"/>
                <a:gd name="connsiteY67" fmla="*/ 247317 h 1518237"/>
                <a:gd name="connsiteX68" fmla="*/ 224457 w 1518190"/>
                <a:gd name="connsiteY68" fmla="*/ 220266 h 1518237"/>
                <a:gd name="connsiteX69" fmla="*/ 339757 w 1518190"/>
                <a:gd name="connsiteY69" fmla="*/ 126254 h 1518237"/>
                <a:gd name="connsiteX70" fmla="*/ 360855 w 1518190"/>
                <a:gd name="connsiteY70" fmla="*/ 157972 h 1518237"/>
                <a:gd name="connsiteX71" fmla="*/ 251270 w 1518190"/>
                <a:gd name="connsiteY71" fmla="*/ 247269 h 1518237"/>
                <a:gd name="connsiteX72" fmla="*/ 1163098 w 1518190"/>
                <a:gd name="connsiteY72" fmla="*/ 161782 h 1518237"/>
                <a:gd name="connsiteX73" fmla="*/ 1038892 w 1518190"/>
                <a:gd name="connsiteY73" fmla="*/ 94345 h 1518237"/>
                <a:gd name="connsiteX74" fmla="*/ 1053704 w 1518190"/>
                <a:gd name="connsiteY74" fmla="*/ 59246 h 1518237"/>
                <a:gd name="connsiteX75" fmla="*/ 1184482 w 1518190"/>
                <a:gd name="connsiteY75" fmla="*/ 130254 h 1518237"/>
                <a:gd name="connsiteX76" fmla="*/ 1163098 w 1518190"/>
                <a:gd name="connsiteY76" fmla="*/ 161782 h 1518237"/>
                <a:gd name="connsiteX77" fmla="*/ 485632 w 1518190"/>
                <a:gd name="connsiteY77" fmla="*/ 91773 h 1518237"/>
                <a:gd name="connsiteX78" fmla="*/ 471154 w 1518190"/>
                <a:gd name="connsiteY78" fmla="*/ 56531 h 1518237"/>
                <a:gd name="connsiteX79" fmla="*/ 613744 w 1518190"/>
                <a:gd name="connsiteY79" fmla="*/ 13907 h 1518237"/>
                <a:gd name="connsiteX80" fmla="*/ 620983 w 1518190"/>
                <a:gd name="connsiteY80" fmla="*/ 51292 h 1518237"/>
                <a:gd name="connsiteX81" fmla="*/ 485632 w 1518190"/>
                <a:gd name="connsiteY81" fmla="*/ 91773 h 1518237"/>
                <a:gd name="connsiteX82" fmla="*/ 903923 w 1518190"/>
                <a:gd name="connsiteY82" fmla="*/ 52626 h 1518237"/>
                <a:gd name="connsiteX83" fmla="*/ 763334 w 1518190"/>
                <a:gd name="connsiteY83" fmla="*/ 38100 h 1518237"/>
                <a:gd name="connsiteX84" fmla="*/ 761762 w 1518190"/>
                <a:gd name="connsiteY84" fmla="*/ 38100 h 1518237"/>
                <a:gd name="connsiteX85" fmla="*/ 761762 w 1518190"/>
                <a:gd name="connsiteY85" fmla="*/ 0 h 1518237"/>
                <a:gd name="connsiteX86" fmla="*/ 763620 w 1518190"/>
                <a:gd name="connsiteY86" fmla="*/ 0 h 1518237"/>
                <a:gd name="connsiteX87" fmla="*/ 911543 w 1518190"/>
                <a:gd name="connsiteY87" fmla="*/ 15288 h 1518237"/>
                <a:gd name="connsiteX88" fmla="*/ 903923 w 1518190"/>
                <a:gd name="connsiteY88" fmla="*/ 52626 h 15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18190" h="1518237">
                  <a:moveTo>
                    <a:pt x="755619" y="1518238"/>
                  </a:moveTo>
                  <a:lnTo>
                    <a:pt x="754476" y="1518238"/>
                  </a:lnTo>
                  <a:cubicBezTo>
                    <a:pt x="705184" y="1517952"/>
                    <a:pt x="655701" y="1512856"/>
                    <a:pt x="607600" y="1503093"/>
                  </a:cubicBezTo>
                  <a:lnTo>
                    <a:pt x="615172" y="1465755"/>
                  </a:lnTo>
                  <a:cubicBezTo>
                    <a:pt x="660892" y="1474994"/>
                    <a:pt x="707898" y="1479852"/>
                    <a:pt x="754952" y="1480138"/>
                  </a:cubicBezTo>
                  <a:lnTo>
                    <a:pt x="755714" y="1480138"/>
                  </a:lnTo>
                  <a:lnTo>
                    <a:pt x="755714" y="1518238"/>
                  </a:lnTo>
                  <a:close/>
                  <a:moveTo>
                    <a:pt x="903637" y="1504522"/>
                  </a:moveTo>
                  <a:lnTo>
                    <a:pt x="896446" y="1467089"/>
                  </a:lnTo>
                  <a:cubicBezTo>
                    <a:pt x="942690" y="1458183"/>
                    <a:pt x="988267" y="1444610"/>
                    <a:pt x="1031844" y="1426798"/>
                  </a:cubicBezTo>
                  <a:lnTo>
                    <a:pt x="1046274" y="1462040"/>
                  </a:lnTo>
                  <a:cubicBezTo>
                    <a:pt x="1000363" y="1480805"/>
                    <a:pt x="952357" y="1495092"/>
                    <a:pt x="903637" y="1504474"/>
                  </a:cubicBezTo>
                  <a:close/>
                  <a:moveTo>
                    <a:pt x="465344" y="1459326"/>
                  </a:moveTo>
                  <a:cubicBezTo>
                    <a:pt x="419672" y="1440133"/>
                    <a:pt x="375666" y="1416320"/>
                    <a:pt x="334471" y="1388507"/>
                  </a:cubicBezTo>
                  <a:lnTo>
                    <a:pt x="355806" y="1356932"/>
                  </a:lnTo>
                  <a:cubicBezTo>
                    <a:pt x="394907" y="1383364"/>
                    <a:pt x="436721" y="1405986"/>
                    <a:pt x="480108" y="1424226"/>
                  </a:cubicBezTo>
                  <a:lnTo>
                    <a:pt x="465344" y="1459373"/>
                  </a:lnTo>
                  <a:close/>
                  <a:moveTo>
                    <a:pt x="1177767" y="1392460"/>
                  </a:moveTo>
                  <a:lnTo>
                    <a:pt x="1156716" y="1360694"/>
                  </a:lnTo>
                  <a:cubicBezTo>
                    <a:pt x="1195959" y="1334691"/>
                    <a:pt x="1232869" y="1304687"/>
                    <a:pt x="1266397" y="1271493"/>
                  </a:cubicBezTo>
                  <a:lnTo>
                    <a:pt x="1293210" y="1298591"/>
                  </a:lnTo>
                  <a:cubicBezTo>
                    <a:pt x="1257920" y="1333501"/>
                    <a:pt x="1219105" y="1365076"/>
                    <a:pt x="1177767" y="1392460"/>
                  </a:cubicBezTo>
                  <a:close/>
                  <a:moveTo>
                    <a:pt x="219932" y="1293496"/>
                  </a:moveTo>
                  <a:cubicBezTo>
                    <a:pt x="184976" y="1258253"/>
                    <a:pt x="153353" y="1219439"/>
                    <a:pt x="126016" y="1178100"/>
                  </a:cubicBezTo>
                  <a:lnTo>
                    <a:pt x="157782" y="1157050"/>
                  </a:lnTo>
                  <a:cubicBezTo>
                    <a:pt x="183785" y="1196293"/>
                    <a:pt x="213789" y="1233155"/>
                    <a:pt x="247031" y="1266683"/>
                  </a:cubicBezTo>
                  <a:lnTo>
                    <a:pt x="219980" y="1293496"/>
                  </a:lnTo>
                  <a:close/>
                  <a:moveTo>
                    <a:pt x="1388222" y="1184101"/>
                  </a:moveTo>
                  <a:lnTo>
                    <a:pt x="1356694" y="1162765"/>
                  </a:lnTo>
                  <a:cubicBezTo>
                    <a:pt x="1383126" y="1123712"/>
                    <a:pt x="1405795" y="1081898"/>
                    <a:pt x="1424036" y="1038511"/>
                  </a:cubicBezTo>
                  <a:lnTo>
                    <a:pt x="1459135" y="1053275"/>
                  </a:lnTo>
                  <a:cubicBezTo>
                    <a:pt x="1439942" y="1098947"/>
                    <a:pt x="1416082" y="1142953"/>
                    <a:pt x="1388222" y="1184101"/>
                  </a:cubicBezTo>
                  <a:close/>
                  <a:moveTo>
                    <a:pt x="56340" y="1046703"/>
                  </a:moveTo>
                  <a:cubicBezTo>
                    <a:pt x="37529" y="1000792"/>
                    <a:pt x="23241" y="952834"/>
                    <a:pt x="13811" y="904113"/>
                  </a:cubicBezTo>
                  <a:lnTo>
                    <a:pt x="51197" y="896874"/>
                  </a:lnTo>
                  <a:cubicBezTo>
                    <a:pt x="60150" y="943118"/>
                    <a:pt x="73724" y="988695"/>
                    <a:pt x="91583" y="1032272"/>
                  </a:cubicBezTo>
                  <a:lnTo>
                    <a:pt x="56340" y="1046703"/>
                  </a:lnTo>
                  <a:close/>
                  <a:moveTo>
                    <a:pt x="1502998" y="911114"/>
                  </a:moveTo>
                  <a:lnTo>
                    <a:pt x="1465660" y="903542"/>
                  </a:lnTo>
                  <a:cubicBezTo>
                    <a:pt x="1474994" y="857727"/>
                    <a:pt x="1479852" y="810578"/>
                    <a:pt x="1480090" y="763381"/>
                  </a:cubicBezTo>
                  <a:lnTo>
                    <a:pt x="1480090" y="762857"/>
                  </a:lnTo>
                  <a:cubicBezTo>
                    <a:pt x="1480090" y="762857"/>
                    <a:pt x="1518190" y="763048"/>
                    <a:pt x="1518190" y="763048"/>
                  </a:cubicBezTo>
                  <a:lnTo>
                    <a:pt x="1518190" y="763572"/>
                  </a:lnTo>
                  <a:cubicBezTo>
                    <a:pt x="1518190" y="763572"/>
                    <a:pt x="1518190" y="763572"/>
                    <a:pt x="1518190" y="763572"/>
                  </a:cubicBezTo>
                  <a:cubicBezTo>
                    <a:pt x="1517905" y="813245"/>
                    <a:pt x="1512761" y="862870"/>
                    <a:pt x="1502998" y="911114"/>
                  </a:cubicBezTo>
                  <a:close/>
                  <a:moveTo>
                    <a:pt x="38100" y="756047"/>
                  </a:moveTo>
                  <a:lnTo>
                    <a:pt x="0" y="756047"/>
                  </a:lnTo>
                  <a:lnTo>
                    <a:pt x="0" y="754571"/>
                  </a:lnTo>
                  <a:cubicBezTo>
                    <a:pt x="286" y="705279"/>
                    <a:pt x="5334" y="655939"/>
                    <a:pt x="15050" y="607981"/>
                  </a:cubicBezTo>
                  <a:lnTo>
                    <a:pt x="52388" y="615506"/>
                  </a:lnTo>
                  <a:cubicBezTo>
                    <a:pt x="43196" y="661083"/>
                    <a:pt x="38386" y="707946"/>
                    <a:pt x="38100" y="754857"/>
                  </a:cubicBezTo>
                  <a:lnTo>
                    <a:pt x="38100" y="756000"/>
                  </a:lnTo>
                  <a:close/>
                  <a:moveTo>
                    <a:pt x="1467184" y="622221"/>
                  </a:moveTo>
                  <a:cubicBezTo>
                    <a:pt x="1458278" y="575977"/>
                    <a:pt x="1444752" y="530400"/>
                    <a:pt x="1426941" y="486775"/>
                  </a:cubicBezTo>
                  <a:lnTo>
                    <a:pt x="1462231" y="472393"/>
                  </a:lnTo>
                  <a:cubicBezTo>
                    <a:pt x="1480995" y="518303"/>
                    <a:pt x="1495235" y="566309"/>
                    <a:pt x="1504617" y="615029"/>
                  </a:cubicBezTo>
                  <a:lnTo>
                    <a:pt x="1467184" y="622221"/>
                  </a:lnTo>
                  <a:close/>
                  <a:moveTo>
                    <a:pt x="93869" y="480489"/>
                  </a:moveTo>
                  <a:lnTo>
                    <a:pt x="58722" y="465773"/>
                  </a:lnTo>
                  <a:cubicBezTo>
                    <a:pt x="77867" y="420100"/>
                    <a:pt x="101679" y="376047"/>
                    <a:pt x="129492" y="334851"/>
                  </a:cubicBezTo>
                  <a:lnTo>
                    <a:pt x="161068" y="356188"/>
                  </a:lnTo>
                  <a:cubicBezTo>
                    <a:pt x="134684" y="395288"/>
                    <a:pt x="112062" y="437102"/>
                    <a:pt x="93869" y="480489"/>
                  </a:cubicBezTo>
                  <a:close/>
                  <a:moveTo>
                    <a:pt x="1360885" y="361855"/>
                  </a:moveTo>
                  <a:cubicBezTo>
                    <a:pt x="1334929" y="322564"/>
                    <a:pt x="1304925" y="285655"/>
                    <a:pt x="1271778" y="252127"/>
                  </a:cubicBezTo>
                  <a:lnTo>
                    <a:pt x="1298877" y="225362"/>
                  </a:lnTo>
                  <a:cubicBezTo>
                    <a:pt x="1333786" y="260652"/>
                    <a:pt x="1365362" y="299514"/>
                    <a:pt x="1392698" y="340852"/>
                  </a:cubicBezTo>
                  <a:lnTo>
                    <a:pt x="1360933" y="361855"/>
                  </a:lnTo>
                  <a:close/>
                  <a:moveTo>
                    <a:pt x="251270" y="247317"/>
                  </a:moveTo>
                  <a:lnTo>
                    <a:pt x="224457" y="220266"/>
                  </a:lnTo>
                  <a:cubicBezTo>
                    <a:pt x="259699" y="185309"/>
                    <a:pt x="298466" y="153686"/>
                    <a:pt x="339757" y="126254"/>
                  </a:cubicBezTo>
                  <a:lnTo>
                    <a:pt x="360855" y="157972"/>
                  </a:lnTo>
                  <a:cubicBezTo>
                    <a:pt x="321612" y="184023"/>
                    <a:pt x="284750" y="214074"/>
                    <a:pt x="251270" y="247269"/>
                  </a:cubicBezTo>
                  <a:close/>
                  <a:moveTo>
                    <a:pt x="1163098" y="161782"/>
                  </a:moveTo>
                  <a:cubicBezTo>
                    <a:pt x="1124046" y="135303"/>
                    <a:pt x="1082231" y="112633"/>
                    <a:pt x="1038892" y="94345"/>
                  </a:cubicBezTo>
                  <a:lnTo>
                    <a:pt x="1053704" y="59246"/>
                  </a:lnTo>
                  <a:cubicBezTo>
                    <a:pt x="1099376" y="78486"/>
                    <a:pt x="1143381" y="102346"/>
                    <a:pt x="1184482" y="130254"/>
                  </a:cubicBezTo>
                  <a:lnTo>
                    <a:pt x="1163098" y="161782"/>
                  </a:lnTo>
                  <a:close/>
                  <a:moveTo>
                    <a:pt x="485632" y="91773"/>
                  </a:moveTo>
                  <a:lnTo>
                    <a:pt x="471154" y="56531"/>
                  </a:lnTo>
                  <a:cubicBezTo>
                    <a:pt x="517017" y="37719"/>
                    <a:pt x="565023" y="23384"/>
                    <a:pt x="613744" y="13907"/>
                  </a:cubicBezTo>
                  <a:lnTo>
                    <a:pt x="620983" y="51292"/>
                  </a:lnTo>
                  <a:cubicBezTo>
                    <a:pt x="574739" y="60246"/>
                    <a:pt x="529209" y="73866"/>
                    <a:pt x="485632" y="91773"/>
                  </a:cubicBezTo>
                  <a:close/>
                  <a:moveTo>
                    <a:pt x="903923" y="52626"/>
                  </a:moveTo>
                  <a:cubicBezTo>
                    <a:pt x="857965" y="43244"/>
                    <a:pt x="810673" y="38386"/>
                    <a:pt x="763334" y="38100"/>
                  </a:cubicBezTo>
                  <a:lnTo>
                    <a:pt x="761762" y="38100"/>
                  </a:lnTo>
                  <a:lnTo>
                    <a:pt x="761762" y="0"/>
                  </a:lnTo>
                  <a:lnTo>
                    <a:pt x="763620" y="0"/>
                  </a:lnTo>
                  <a:cubicBezTo>
                    <a:pt x="813388" y="286"/>
                    <a:pt x="863156" y="5429"/>
                    <a:pt x="911543" y="15288"/>
                  </a:cubicBezTo>
                  <a:lnTo>
                    <a:pt x="903923" y="52626"/>
                  </a:lnTo>
                  <a:close/>
                </a:path>
              </a:pathLst>
            </a:custGeom>
            <a:grpFill/>
            <a:ln w="4748" cap="flat">
              <a:noFill/>
              <a:prstDash val="solid"/>
              <a:miter/>
            </a:ln>
          </p:spPr>
          <p:txBody>
            <a:bodyPr rtlCol="0" anchor="ctr"/>
            <a:lstStyle/>
            <a:p>
              <a:endParaRPr lang="pl-PL"/>
            </a:p>
          </p:txBody>
        </p:sp>
        <p:sp>
          <p:nvSpPr>
            <p:cNvPr id="13" name="Dowolny kształt: kształt 12">
              <a:extLst>
                <a:ext uri="{FF2B5EF4-FFF2-40B4-BE49-F238E27FC236}">
                  <a16:creationId xmlns:a16="http://schemas.microsoft.com/office/drawing/2014/main" id="{752A1020-5231-984B-49B8-6F418B5326AB}"/>
                </a:ext>
              </a:extLst>
            </p:cNvPr>
            <p:cNvSpPr/>
            <p:nvPr/>
          </p:nvSpPr>
          <p:spPr>
            <a:xfrm>
              <a:off x="10875510" y="1515061"/>
              <a:ext cx="500036" cy="433160"/>
            </a:xfrm>
            <a:custGeom>
              <a:avLst/>
              <a:gdLst>
                <a:gd name="connsiteX0" fmla="*/ 480976 w 500036"/>
                <a:gd name="connsiteY0" fmla="*/ 433160 h 433160"/>
                <a:gd name="connsiteX1" fmla="*/ 468593 w 500036"/>
                <a:gd name="connsiteY1" fmla="*/ 428588 h 433160"/>
                <a:gd name="connsiteX2" fmla="*/ 6678 w 500036"/>
                <a:gd name="connsiteY2" fmla="*/ 33539 h 433160"/>
                <a:gd name="connsiteX3" fmla="*/ 4583 w 500036"/>
                <a:gd name="connsiteY3" fmla="*/ 6678 h 433160"/>
                <a:gd name="connsiteX4" fmla="*/ 31443 w 500036"/>
                <a:gd name="connsiteY4" fmla="*/ 4583 h 433160"/>
                <a:gd name="connsiteX5" fmla="*/ 493358 w 500036"/>
                <a:gd name="connsiteY5" fmla="*/ 399632 h 433160"/>
                <a:gd name="connsiteX6" fmla="*/ 495454 w 500036"/>
                <a:gd name="connsiteY6" fmla="*/ 426493 h 433160"/>
                <a:gd name="connsiteX7" fmla="*/ 480976 w 500036"/>
                <a:gd name="connsiteY7" fmla="*/ 433160 h 43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6" h="433160">
                  <a:moveTo>
                    <a:pt x="480976" y="433160"/>
                  </a:moveTo>
                  <a:cubicBezTo>
                    <a:pt x="476594" y="433160"/>
                    <a:pt x="472213" y="431636"/>
                    <a:pt x="468593" y="428588"/>
                  </a:cubicBezTo>
                  <a:lnTo>
                    <a:pt x="6678" y="33539"/>
                  </a:lnTo>
                  <a:cubicBezTo>
                    <a:pt x="-1323" y="26681"/>
                    <a:pt x="-2275" y="14679"/>
                    <a:pt x="4583" y="6678"/>
                  </a:cubicBezTo>
                  <a:cubicBezTo>
                    <a:pt x="11441" y="-1323"/>
                    <a:pt x="23442" y="-2275"/>
                    <a:pt x="31443" y="4583"/>
                  </a:cubicBezTo>
                  <a:lnTo>
                    <a:pt x="493358" y="399632"/>
                  </a:lnTo>
                  <a:cubicBezTo>
                    <a:pt x="501359" y="406490"/>
                    <a:pt x="502312" y="418492"/>
                    <a:pt x="495454" y="426493"/>
                  </a:cubicBezTo>
                  <a:cubicBezTo>
                    <a:pt x="491691" y="430874"/>
                    <a:pt x="486358" y="433160"/>
                    <a:pt x="480976" y="433160"/>
                  </a:cubicBezTo>
                  <a:close/>
                </a:path>
              </a:pathLst>
            </a:custGeom>
            <a:grpFill/>
            <a:ln w="4748" cap="flat">
              <a:noFill/>
              <a:prstDash val="solid"/>
              <a:miter/>
            </a:ln>
          </p:spPr>
          <p:txBody>
            <a:bodyPr rtlCol="0" anchor="ctr"/>
            <a:lstStyle/>
            <a:p>
              <a:endParaRPr lang="pl-PL"/>
            </a:p>
          </p:txBody>
        </p:sp>
        <p:sp>
          <p:nvSpPr>
            <p:cNvPr id="14" name="Dowolny kształt: kształt 13">
              <a:extLst>
                <a:ext uri="{FF2B5EF4-FFF2-40B4-BE49-F238E27FC236}">
                  <a16:creationId xmlns:a16="http://schemas.microsoft.com/office/drawing/2014/main" id="{1E5C2ACD-4588-CB4D-BC54-B0E0D3144F97}"/>
                </a:ext>
              </a:extLst>
            </p:cNvPr>
            <p:cNvSpPr/>
            <p:nvPr/>
          </p:nvSpPr>
          <p:spPr>
            <a:xfrm>
              <a:off x="10221677" y="1217082"/>
              <a:ext cx="38100" cy="177879"/>
            </a:xfrm>
            <a:custGeom>
              <a:avLst/>
              <a:gdLst>
                <a:gd name="connsiteX0" fmla="*/ 0 w 38100"/>
                <a:gd name="connsiteY0" fmla="*/ 0 h 177879"/>
                <a:gd name="connsiteX1" fmla="*/ 38100 w 38100"/>
                <a:gd name="connsiteY1" fmla="*/ 0 h 177879"/>
                <a:gd name="connsiteX2" fmla="*/ 38100 w 38100"/>
                <a:gd name="connsiteY2" fmla="*/ 177879 h 177879"/>
                <a:gd name="connsiteX3" fmla="*/ 0 w 38100"/>
                <a:gd name="connsiteY3" fmla="*/ 177879 h 177879"/>
              </a:gdLst>
              <a:ahLst/>
              <a:cxnLst>
                <a:cxn ang="0">
                  <a:pos x="connsiteX0" y="connsiteY0"/>
                </a:cxn>
                <a:cxn ang="0">
                  <a:pos x="connsiteX1" y="connsiteY1"/>
                </a:cxn>
                <a:cxn ang="0">
                  <a:pos x="connsiteX2" y="connsiteY2"/>
                </a:cxn>
                <a:cxn ang="0">
                  <a:pos x="connsiteX3" y="connsiteY3"/>
                </a:cxn>
              </a:cxnLst>
              <a:rect l="l" t="t" r="r" b="b"/>
              <a:pathLst>
                <a:path w="38100" h="177879">
                  <a:moveTo>
                    <a:pt x="0" y="0"/>
                  </a:moveTo>
                  <a:lnTo>
                    <a:pt x="38100" y="0"/>
                  </a:lnTo>
                  <a:lnTo>
                    <a:pt x="38100" y="177879"/>
                  </a:lnTo>
                  <a:lnTo>
                    <a:pt x="0" y="177879"/>
                  </a:lnTo>
                  <a:close/>
                </a:path>
              </a:pathLst>
            </a:custGeom>
            <a:grpFill/>
            <a:ln w="4748" cap="flat">
              <a:noFill/>
              <a:prstDash val="solid"/>
              <a:miter/>
            </a:ln>
          </p:spPr>
          <p:txBody>
            <a:bodyPr rtlCol="0" anchor="ctr"/>
            <a:lstStyle/>
            <a:p>
              <a:endParaRPr lang="pl-PL"/>
            </a:p>
          </p:txBody>
        </p:sp>
        <p:sp>
          <p:nvSpPr>
            <p:cNvPr id="15" name="Dowolny kształt: kształt 14">
              <a:extLst>
                <a:ext uri="{FF2B5EF4-FFF2-40B4-BE49-F238E27FC236}">
                  <a16:creationId xmlns:a16="http://schemas.microsoft.com/office/drawing/2014/main" id="{3DEACBE2-90A6-3FBC-20E3-6757C9376136}"/>
                </a:ext>
              </a:extLst>
            </p:cNvPr>
            <p:cNvSpPr/>
            <p:nvPr/>
          </p:nvSpPr>
          <p:spPr>
            <a:xfrm>
              <a:off x="10398176" y="990244"/>
              <a:ext cx="38100" cy="404669"/>
            </a:xfrm>
            <a:custGeom>
              <a:avLst/>
              <a:gdLst>
                <a:gd name="connsiteX0" fmla="*/ 0 w 38100"/>
                <a:gd name="connsiteY0" fmla="*/ 0 h 404669"/>
                <a:gd name="connsiteX1" fmla="*/ 38100 w 38100"/>
                <a:gd name="connsiteY1" fmla="*/ 0 h 404669"/>
                <a:gd name="connsiteX2" fmla="*/ 38100 w 38100"/>
                <a:gd name="connsiteY2" fmla="*/ 404670 h 404669"/>
                <a:gd name="connsiteX3" fmla="*/ 0 w 38100"/>
                <a:gd name="connsiteY3" fmla="*/ 404670 h 404669"/>
              </a:gdLst>
              <a:ahLst/>
              <a:cxnLst>
                <a:cxn ang="0">
                  <a:pos x="connsiteX0" y="connsiteY0"/>
                </a:cxn>
                <a:cxn ang="0">
                  <a:pos x="connsiteX1" y="connsiteY1"/>
                </a:cxn>
                <a:cxn ang="0">
                  <a:pos x="connsiteX2" y="connsiteY2"/>
                </a:cxn>
                <a:cxn ang="0">
                  <a:pos x="connsiteX3" y="connsiteY3"/>
                </a:cxn>
              </a:cxnLst>
              <a:rect l="l" t="t" r="r" b="b"/>
              <a:pathLst>
                <a:path w="38100" h="404669">
                  <a:moveTo>
                    <a:pt x="0" y="0"/>
                  </a:moveTo>
                  <a:lnTo>
                    <a:pt x="38100" y="0"/>
                  </a:lnTo>
                  <a:lnTo>
                    <a:pt x="38100" y="404670"/>
                  </a:lnTo>
                  <a:lnTo>
                    <a:pt x="0" y="404670"/>
                  </a:lnTo>
                  <a:close/>
                </a:path>
              </a:pathLst>
            </a:custGeom>
            <a:grpFill/>
            <a:ln w="4748" cap="flat">
              <a:noFill/>
              <a:prstDash val="solid"/>
              <a:miter/>
            </a:ln>
          </p:spPr>
          <p:txBody>
            <a:bodyPr rtlCol="0" anchor="ctr"/>
            <a:lstStyle/>
            <a:p>
              <a:endParaRPr lang="pl-PL"/>
            </a:p>
          </p:txBody>
        </p:sp>
        <p:sp>
          <p:nvSpPr>
            <p:cNvPr id="16" name="Dowolny kształt: kształt 15">
              <a:extLst>
                <a:ext uri="{FF2B5EF4-FFF2-40B4-BE49-F238E27FC236}">
                  <a16:creationId xmlns:a16="http://schemas.microsoft.com/office/drawing/2014/main" id="{CFD6CF60-3C74-BA76-DC7A-4C5F3D19250F}"/>
                </a:ext>
              </a:extLst>
            </p:cNvPr>
            <p:cNvSpPr/>
            <p:nvPr/>
          </p:nvSpPr>
          <p:spPr>
            <a:xfrm>
              <a:off x="10574674" y="1192603"/>
              <a:ext cx="38100" cy="202358"/>
            </a:xfrm>
            <a:custGeom>
              <a:avLst/>
              <a:gdLst>
                <a:gd name="connsiteX0" fmla="*/ 0 w 38100"/>
                <a:gd name="connsiteY0" fmla="*/ 0 h 202358"/>
                <a:gd name="connsiteX1" fmla="*/ 38100 w 38100"/>
                <a:gd name="connsiteY1" fmla="*/ 0 h 202358"/>
                <a:gd name="connsiteX2" fmla="*/ 38100 w 38100"/>
                <a:gd name="connsiteY2" fmla="*/ 202359 h 202358"/>
                <a:gd name="connsiteX3" fmla="*/ 0 w 38100"/>
                <a:gd name="connsiteY3" fmla="*/ 202359 h 202358"/>
              </a:gdLst>
              <a:ahLst/>
              <a:cxnLst>
                <a:cxn ang="0">
                  <a:pos x="connsiteX0" y="connsiteY0"/>
                </a:cxn>
                <a:cxn ang="0">
                  <a:pos x="connsiteX1" y="connsiteY1"/>
                </a:cxn>
                <a:cxn ang="0">
                  <a:pos x="connsiteX2" y="connsiteY2"/>
                </a:cxn>
                <a:cxn ang="0">
                  <a:pos x="connsiteX3" y="connsiteY3"/>
                </a:cxn>
              </a:cxnLst>
              <a:rect l="l" t="t" r="r" b="b"/>
              <a:pathLst>
                <a:path w="38100" h="202358">
                  <a:moveTo>
                    <a:pt x="0" y="0"/>
                  </a:moveTo>
                  <a:lnTo>
                    <a:pt x="38100" y="0"/>
                  </a:lnTo>
                  <a:lnTo>
                    <a:pt x="38100" y="202359"/>
                  </a:lnTo>
                  <a:lnTo>
                    <a:pt x="0" y="202359"/>
                  </a:lnTo>
                  <a:close/>
                </a:path>
              </a:pathLst>
            </a:custGeom>
            <a:grpFill/>
            <a:ln w="4748" cap="flat">
              <a:noFill/>
              <a:prstDash val="solid"/>
              <a:miter/>
            </a:ln>
          </p:spPr>
          <p:txBody>
            <a:bodyPr rtlCol="0" anchor="ctr"/>
            <a:lstStyle/>
            <a:p>
              <a:endParaRPr lang="pl-PL"/>
            </a:p>
          </p:txBody>
        </p:sp>
        <p:sp>
          <p:nvSpPr>
            <p:cNvPr id="17" name="Dowolny kształt: kształt 16">
              <a:extLst>
                <a:ext uri="{FF2B5EF4-FFF2-40B4-BE49-F238E27FC236}">
                  <a16:creationId xmlns:a16="http://schemas.microsoft.com/office/drawing/2014/main" id="{C7D3FA37-DB63-6F3E-CE9E-1CA425C87BA9}"/>
                </a:ext>
              </a:extLst>
            </p:cNvPr>
            <p:cNvSpPr/>
            <p:nvPr/>
          </p:nvSpPr>
          <p:spPr>
            <a:xfrm>
              <a:off x="10751220" y="1071921"/>
              <a:ext cx="38100" cy="323040"/>
            </a:xfrm>
            <a:custGeom>
              <a:avLst/>
              <a:gdLst>
                <a:gd name="connsiteX0" fmla="*/ 0 w 38100"/>
                <a:gd name="connsiteY0" fmla="*/ 0 h 323040"/>
                <a:gd name="connsiteX1" fmla="*/ 38100 w 38100"/>
                <a:gd name="connsiteY1" fmla="*/ 0 h 323040"/>
                <a:gd name="connsiteX2" fmla="*/ 38100 w 38100"/>
                <a:gd name="connsiteY2" fmla="*/ 323040 h 323040"/>
                <a:gd name="connsiteX3" fmla="*/ 0 w 38100"/>
                <a:gd name="connsiteY3" fmla="*/ 323040 h 323040"/>
              </a:gdLst>
              <a:ahLst/>
              <a:cxnLst>
                <a:cxn ang="0">
                  <a:pos x="connsiteX0" y="connsiteY0"/>
                </a:cxn>
                <a:cxn ang="0">
                  <a:pos x="connsiteX1" y="connsiteY1"/>
                </a:cxn>
                <a:cxn ang="0">
                  <a:pos x="connsiteX2" y="connsiteY2"/>
                </a:cxn>
                <a:cxn ang="0">
                  <a:pos x="connsiteX3" y="connsiteY3"/>
                </a:cxn>
              </a:cxnLst>
              <a:rect l="l" t="t" r="r" b="b"/>
              <a:pathLst>
                <a:path w="38100" h="323040">
                  <a:moveTo>
                    <a:pt x="0" y="0"/>
                  </a:moveTo>
                  <a:lnTo>
                    <a:pt x="38100" y="0"/>
                  </a:lnTo>
                  <a:lnTo>
                    <a:pt x="38100" y="323040"/>
                  </a:lnTo>
                  <a:lnTo>
                    <a:pt x="0" y="323040"/>
                  </a:lnTo>
                  <a:close/>
                </a:path>
              </a:pathLst>
            </a:custGeom>
            <a:grpFill/>
            <a:ln w="4748" cap="flat">
              <a:noFill/>
              <a:prstDash val="solid"/>
              <a:miter/>
            </a:ln>
          </p:spPr>
          <p:txBody>
            <a:bodyPr rtlCol="0" anchor="ctr"/>
            <a:lstStyle/>
            <a:p>
              <a:endParaRPr lang="pl-PL"/>
            </a:p>
          </p:txBody>
        </p:sp>
      </p:grpSp>
      <p:sp>
        <p:nvSpPr>
          <p:cNvPr id="24" name="Schemat blokowy: terminator 23">
            <a:extLst>
              <a:ext uri="{FF2B5EF4-FFF2-40B4-BE49-F238E27FC236}">
                <a16:creationId xmlns:a16="http://schemas.microsoft.com/office/drawing/2014/main" id="{98460392-C6CA-4AC0-A165-37F79929E64A}"/>
              </a:ext>
            </a:extLst>
          </p:cNvPr>
          <p:cNvSpPr/>
          <p:nvPr/>
        </p:nvSpPr>
        <p:spPr>
          <a:xfrm>
            <a:off x="146050" y="2858798"/>
            <a:ext cx="2618572" cy="1222655"/>
          </a:xfrm>
          <a:prstGeom prst="flowChartTerminator">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Środowisko naturalne </a:t>
            </a:r>
            <a:b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technologie</a:t>
            </a:r>
          </a:p>
        </p:txBody>
      </p:sp>
      <p:pic>
        <p:nvPicPr>
          <p:cNvPr id="25" name="Obraz 24">
            <a:extLst>
              <a:ext uri="{FF2B5EF4-FFF2-40B4-BE49-F238E27FC236}">
                <a16:creationId xmlns:a16="http://schemas.microsoft.com/office/drawing/2014/main" id="{3D5F8EB8-8168-42C6-B440-C58311BFFFE3}"/>
              </a:ext>
            </a:extLst>
          </p:cNvPr>
          <p:cNvPicPr>
            <a:picLocks noChangeAspect="1"/>
          </p:cNvPicPr>
          <p:nvPr/>
        </p:nvPicPr>
        <p:blipFill>
          <a:blip r:embed="rId2"/>
          <a:stretch>
            <a:fillRect/>
          </a:stretch>
        </p:blipFill>
        <p:spPr>
          <a:xfrm>
            <a:off x="2764622" y="2057927"/>
            <a:ext cx="2311400" cy="2889250"/>
          </a:xfrm>
          <a:prstGeom prst="rect">
            <a:avLst/>
          </a:prstGeom>
          <a:ln>
            <a:noFill/>
          </a:ln>
          <a:effectLst>
            <a:outerShdw blurRad="292100" dist="139700" dir="2700000" algn="tl" rotWithShape="0">
              <a:srgbClr val="333333">
                <a:alpha val="65000"/>
              </a:srgbClr>
            </a:outerShdw>
          </a:effectLst>
        </p:spPr>
      </p:pic>
      <p:sp>
        <p:nvSpPr>
          <p:cNvPr id="26" name="pole tekstowe 27">
            <a:extLst>
              <a:ext uri="{FF2B5EF4-FFF2-40B4-BE49-F238E27FC236}">
                <a16:creationId xmlns:a16="http://schemas.microsoft.com/office/drawing/2014/main" id="{9D4EA1D5-4C09-42EC-A43C-11D4246BA3AE}"/>
              </a:ext>
            </a:extLst>
          </p:cNvPr>
          <p:cNvSpPr txBox="1">
            <a:spLocks noChangeArrowheads="1"/>
          </p:cNvSpPr>
          <p:nvPr/>
        </p:nvSpPr>
        <p:spPr bwMode="auto">
          <a:xfrm>
            <a:off x="2623228" y="5000126"/>
            <a:ext cx="4049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600" dirty="0">
                <a:latin typeface="PT Sans"/>
              </a:rPr>
              <a:t>prof. dr hab. Zofia Piotrowska-</a:t>
            </a:r>
            <a:r>
              <a:rPr lang="pl-PL" altLang="pl-PL" sz="1600" dirty="0" err="1">
                <a:latin typeface="PT Sans"/>
              </a:rPr>
              <a:t>Seget</a:t>
            </a:r>
            <a:r>
              <a:rPr lang="pl-PL" altLang="pl-PL" sz="1600" dirty="0">
                <a:latin typeface="PT Sans"/>
              </a:rPr>
              <a:t> Wydział Nauk Przyrodniczych</a:t>
            </a:r>
          </a:p>
        </p:txBody>
      </p:sp>
      <p:sp>
        <p:nvSpPr>
          <p:cNvPr id="27" name="Schemat blokowy: terminator 26">
            <a:extLst>
              <a:ext uri="{FF2B5EF4-FFF2-40B4-BE49-F238E27FC236}">
                <a16:creationId xmlns:a16="http://schemas.microsoft.com/office/drawing/2014/main" id="{A27A4721-D104-4288-8D9C-89F5ECE148EF}"/>
              </a:ext>
            </a:extLst>
          </p:cNvPr>
          <p:cNvSpPr/>
          <p:nvPr/>
        </p:nvSpPr>
        <p:spPr>
          <a:xfrm>
            <a:off x="5747275" y="2649488"/>
            <a:ext cx="2874202" cy="1431965"/>
          </a:xfrm>
          <a:prstGeom prst="flowChartTerminator">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Ekspresja twórcza i krytyczne myślenie</a:t>
            </a:r>
          </a:p>
        </p:txBody>
      </p:sp>
      <p:pic>
        <p:nvPicPr>
          <p:cNvPr id="28" name="Obraz 27">
            <a:extLst>
              <a:ext uri="{FF2B5EF4-FFF2-40B4-BE49-F238E27FC236}">
                <a16:creationId xmlns:a16="http://schemas.microsoft.com/office/drawing/2014/main" id="{FE4220CF-F8DD-4468-BB49-7A9235A6CB13}"/>
              </a:ext>
            </a:extLst>
          </p:cNvPr>
          <p:cNvPicPr>
            <a:picLocks noChangeAspect="1"/>
          </p:cNvPicPr>
          <p:nvPr/>
        </p:nvPicPr>
        <p:blipFill>
          <a:blip r:embed="rId3"/>
          <a:stretch>
            <a:fillRect/>
          </a:stretch>
        </p:blipFill>
        <p:spPr>
          <a:xfrm>
            <a:off x="8621477" y="2146484"/>
            <a:ext cx="3200400" cy="2268537"/>
          </a:xfrm>
          <a:prstGeom prst="rect">
            <a:avLst/>
          </a:prstGeom>
          <a:ln>
            <a:noFill/>
          </a:ln>
          <a:effectLst>
            <a:outerShdw blurRad="292100" dist="139700" dir="2700000" algn="tl" rotWithShape="0">
              <a:srgbClr val="333333">
                <a:alpha val="65000"/>
              </a:srgbClr>
            </a:outerShdw>
          </a:effectLst>
        </p:spPr>
      </p:pic>
      <p:sp>
        <p:nvSpPr>
          <p:cNvPr id="29" name="pole tekstowe 28">
            <a:extLst>
              <a:ext uri="{FF2B5EF4-FFF2-40B4-BE49-F238E27FC236}">
                <a16:creationId xmlns:a16="http://schemas.microsoft.com/office/drawing/2014/main" id="{D080EA4E-03B9-4AA1-9C97-7E2A6EB0AE13}"/>
              </a:ext>
            </a:extLst>
          </p:cNvPr>
          <p:cNvSpPr txBox="1">
            <a:spLocks noChangeArrowheads="1"/>
          </p:cNvSpPr>
          <p:nvPr/>
        </p:nvSpPr>
        <p:spPr bwMode="auto">
          <a:xfrm>
            <a:off x="8448107" y="4947177"/>
            <a:ext cx="4146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600" dirty="0">
                <a:latin typeface="PT Sans"/>
              </a:rPr>
              <a:t>dr hab. Joanna </a:t>
            </a:r>
            <a:r>
              <a:rPr lang="pl-PL" altLang="pl-PL" sz="1600" dirty="0" err="1">
                <a:latin typeface="PT Sans"/>
              </a:rPr>
              <a:t>Wowrzeczka</a:t>
            </a:r>
            <a:r>
              <a:rPr lang="pl-PL" altLang="pl-PL" sz="1600" dirty="0">
                <a:latin typeface="PT Sans"/>
              </a:rPr>
              <a:t> </a:t>
            </a:r>
          </a:p>
          <a:p>
            <a:pPr eaLnBrk="1" hangingPunct="1">
              <a:lnSpc>
                <a:spcPct val="100000"/>
              </a:lnSpc>
              <a:spcBef>
                <a:spcPct val="0"/>
              </a:spcBef>
              <a:buFontTx/>
              <a:buNone/>
            </a:pPr>
            <a:r>
              <a:rPr lang="pl-PL" altLang="pl-PL" sz="1600" dirty="0">
                <a:latin typeface="PT Sans"/>
              </a:rPr>
              <a:t>Wydział Sztuki i Nauk o Edukacji </a:t>
            </a:r>
          </a:p>
        </p:txBody>
      </p:sp>
    </p:spTree>
    <p:extLst>
      <p:ext uri="{BB962C8B-B14F-4D97-AF65-F5344CB8AC3E}">
        <p14:creationId xmlns:p14="http://schemas.microsoft.com/office/powerpoint/2010/main" val="347608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1">
            <a:extLst>
              <a:ext uri="{FF2B5EF4-FFF2-40B4-BE49-F238E27FC236}">
                <a16:creationId xmlns:a16="http://schemas.microsoft.com/office/drawing/2014/main" id="{85B75F04-4A15-BE92-A089-06A94124FBFA}"/>
              </a:ext>
            </a:extLst>
          </p:cNvPr>
          <p:cNvSpPr>
            <a:spLocks noGrp="1"/>
          </p:cNvSpPr>
          <p:nvPr>
            <p:ph type="ctrTitle"/>
          </p:nvPr>
        </p:nvSpPr>
        <p:spPr>
          <a:xfrm>
            <a:off x="759433" y="836752"/>
            <a:ext cx="10815175" cy="515249"/>
          </a:xfrm>
        </p:spPr>
        <p:txBody>
          <a:bodyPr>
            <a:noAutofit/>
          </a:bodyPr>
          <a:lstStyle/>
          <a:p>
            <a:pPr algn="l"/>
            <a:r>
              <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Obszary oraz ich Liderki i Liderzy</a:t>
            </a:r>
            <a:endParaRPr lang="pl-PL" sz="4000" b="1" dirty="0">
              <a:solidFill>
                <a:srgbClr val="EF7D00"/>
              </a:solidFill>
              <a:latin typeface="Verdana" panose="020B0604030504040204" pitchFamily="34" charset="0"/>
              <a:ea typeface="Verdana" panose="020B0604030504040204" pitchFamily="34" charset="0"/>
            </a:endParaRPr>
          </a:p>
        </p:txBody>
      </p:sp>
      <p:grpSp>
        <p:nvGrpSpPr>
          <p:cNvPr id="18" name="Grupa 17">
            <a:extLst>
              <a:ext uri="{FF2B5EF4-FFF2-40B4-BE49-F238E27FC236}">
                <a16:creationId xmlns:a16="http://schemas.microsoft.com/office/drawing/2014/main" id="{251C6FAC-5575-D4B3-0954-FCBB73456803}"/>
              </a:ext>
            </a:extLst>
          </p:cNvPr>
          <p:cNvGrpSpPr/>
          <p:nvPr/>
        </p:nvGrpSpPr>
        <p:grpSpPr>
          <a:xfrm>
            <a:off x="9762287" y="450272"/>
            <a:ext cx="1613259" cy="1518237"/>
            <a:chOff x="9762287" y="450272"/>
            <a:chExt cx="1613259" cy="1518237"/>
          </a:xfrm>
          <a:solidFill>
            <a:schemeClr val="tx1"/>
          </a:solidFill>
        </p:grpSpPr>
        <p:sp>
          <p:nvSpPr>
            <p:cNvPr id="11" name="Dowolny kształt: kształt 10">
              <a:extLst>
                <a:ext uri="{FF2B5EF4-FFF2-40B4-BE49-F238E27FC236}">
                  <a16:creationId xmlns:a16="http://schemas.microsoft.com/office/drawing/2014/main" id="{C8CBF085-CA41-3DE0-926F-D7CC6865F0B4}"/>
                </a:ext>
              </a:extLst>
            </p:cNvPr>
            <p:cNvSpPr/>
            <p:nvPr/>
          </p:nvSpPr>
          <p:spPr>
            <a:xfrm>
              <a:off x="10017867" y="705859"/>
              <a:ext cx="1007123" cy="1007142"/>
            </a:xfrm>
            <a:custGeom>
              <a:avLst/>
              <a:gdLst>
                <a:gd name="connsiteX0" fmla="*/ 502705 w 1007123"/>
                <a:gd name="connsiteY0" fmla="*/ 1007095 h 1007142"/>
                <a:gd name="connsiteX1" fmla="*/ 176283 w 1007123"/>
                <a:gd name="connsiteY1" fmla="*/ 886223 h 1007142"/>
                <a:gd name="connsiteX2" fmla="*/ 1547 w 1007123"/>
                <a:gd name="connsiteY2" fmla="*/ 542751 h 1007142"/>
                <a:gd name="connsiteX3" fmla="*/ 464366 w 1007123"/>
                <a:gd name="connsiteY3" fmla="*/ 1540 h 1007142"/>
                <a:gd name="connsiteX4" fmla="*/ 464366 w 1007123"/>
                <a:gd name="connsiteY4" fmla="*/ 1540 h 1007142"/>
                <a:gd name="connsiteX5" fmla="*/ 1005577 w 1007123"/>
                <a:gd name="connsiteY5" fmla="*/ 464360 h 1007142"/>
                <a:gd name="connsiteX6" fmla="*/ 542757 w 1007123"/>
                <a:gd name="connsiteY6" fmla="*/ 1005571 h 1007142"/>
                <a:gd name="connsiteX7" fmla="*/ 502752 w 1007123"/>
                <a:gd name="connsiteY7" fmla="*/ 1007143 h 1007142"/>
                <a:gd name="connsiteX8" fmla="*/ 467272 w 1007123"/>
                <a:gd name="connsiteY8" fmla="*/ 39497 h 1007142"/>
                <a:gd name="connsiteX9" fmla="*/ 39504 w 1007123"/>
                <a:gd name="connsiteY9" fmla="*/ 539751 h 1007142"/>
                <a:gd name="connsiteX10" fmla="*/ 503181 w 1007123"/>
                <a:gd name="connsiteY10" fmla="*/ 968995 h 1007142"/>
                <a:gd name="connsiteX11" fmla="*/ 539757 w 1007123"/>
                <a:gd name="connsiteY11" fmla="*/ 967566 h 1007142"/>
                <a:gd name="connsiteX12" fmla="*/ 967572 w 1007123"/>
                <a:gd name="connsiteY12" fmla="*/ 467313 h 1007142"/>
                <a:gd name="connsiteX13" fmla="*/ 467319 w 1007123"/>
                <a:gd name="connsiteY13" fmla="*/ 39497 h 1007142"/>
                <a:gd name="connsiteX14" fmla="*/ 467319 w 1007123"/>
                <a:gd name="connsiteY14" fmla="*/ 39497 h 100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7123" h="1007142">
                  <a:moveTo>
                    <a:pt x="502705" y="1007095"/>
                  </a:moveTo>
                  <a:cubicBezTo>
                    <a:pt x="382928" y="1007095"/>
                    <a:pt x="268294" y="964899"/>
                    <a:pt x="176283" y="886223"/>
                  </a:cubicBezTo>
                  <a:cubicBezTo>
                    <a:pt x="74079" y="798831"/>
                    <a:pt x="12024" y="676815"/>
                    <a:pt x="1547" y="542751"/>
                  </a:cubicBezTo>
                  <a:cubicBezTo>
                    <a:pt x="-20075" y="265954"/>
                    <a:pt x="187570" y="23162"/>
                    <a:pt x="464366" y="1540"/>
                  </a:cubicBezTo>
                  <a:lnTo>
                    <a:pt x="464366" y="1540"/>
                  </a:lnTo>
                  <a:cubicBezTo>
                    <a:pt x="741211" y="-20034"/>
                    <a:pt x="983955" y="187564"/>
                    <a:pt x="1005577" y="464360"/>
                  </a:cubicBezTo>
                  <a:cubicBezTo>
                    <a:pt x="1027199" y="741157"/>
                    <a:pt x="819554" y="983949"/>
                    <a:pt x="542757" y="1005571"/>
                  </a:cubicBezTo>
                  <a:cubicBezTo>
                    <a:pt x="529375" y="1006619"/>
                    <a:pt x="516040" y="1007143"/>
                    <a:pt x="502752" y="1007143"/>
                  </a:cubicBezTo>
                  <a:close/>
                  <a:moveTo>
                    <a:pt x="467272" y="39497"/>
                  </a:moveTo>
                  <a:cubicBezTo>
                    <a:pt x="211430" y="59452"/>
                    <a:pt x="19501" y="283861"/>
                    <a:pt x="39504" y="539751"/>
                  </a:cubicBezTo>
                  <a:cubicBezTo>
                    <a:pt x="58506" y="783353"/>
                    <a:pt x="262865" y="968947"/>
                    <a:pt x="503181" y="968995"/>
                  </a:cubicBezTo>
                  <a:cubicBezTo>
                    <a:pt x="515278" y="968995"/>
                    <a:pt x="527470" y="968519"/>
                    <a:pt x="539757" y="967566"/>
                  </a:cubicBezTo>
                  <a:cubicBezTo>
                    <a:pt x="795598" y="947611"/>
                    <a:pt x="987527" y="723202"/>
                    <a:pt x="967572" y="467313"/>
                  </a:cubicBezTo>
                  <a:cubicBezTo>
                    <a:pt x="947617" y="211471"/>
                    <a:pt x="723256" y="19543"/>
                    <a:pt x="467319" y="39497"/>
                  </a:cubicBezTo>
                  <a:lnTo>
                    <a:pt x="467319" y="39497"/>
                  </a:lnTo>
                  <a:close/>
                </a:path>
              </a:pathLst>
            </a:custGeom>
            <a:grpFill/>
            <a:ln w="4748" cap="flat">
              <a:noFill/>
              <a:prstDash val="solid"/>
              <a:miter/>
            </a:ln>
          </p:spPr>
          <p:txBody>
            <a:bodyPr rtlCol="0" anchor="ctr"/>
            <a:lstStyle/>
            <a:p>
              <a:endParaRPr lang="pl-PL"/>
            </a:p>
          </p:txBody>
        </p:sp>
        <p:sp>
          <p:nvSpPr>
            <p:cNvPr id="12" name="Dowolny kształt: kształt 11">
              <a:extLst>
                <a:ext uri="{FF2B5EF4-FFF2-40B4-BE49-F238E27FC236}">
                  <a16:creationId xmlns:a16="http://schemas.microsoft.com/office/drawing/2014/main" id="{5BFCF0F0-6075-DDEF-8510-2C7B54E1E6D0}"/>
                </a:ext>
              </a:extLst>
            </p:cNvPr>
            <p:cNvSpPr/>
            <p:nvPr/>
          </p:nvSpPr>
          <p:spPr>
            <a:xfrm>
              <a:off x="9762287" y="450272"/>
              <a:ext cx="1518190" cy="1518237"/>
            </a:xfrm>
            <a:custGeom>
              <a:avLst/>
              <a:gdLst>
                <a:gd name="connsiteX0" fmla="*/ 755619 w 1518190"/>
                <a:gd name="connsiteY0" fmla="*/ 1518238 h 1518237"/>
                <a:gd name="connsiteX1" fmla="*/ 754476 w 1518190"/>
                <a:gd name="connsiteY1" fmla="*/ 1518238 h 1518237"/>
                <a:gd name="connsiteX2" fmla="*/ 607600 w 1518190"/>
                <a:gd name="connsiteY2" fmla="*/ 1503093 h 1518237"/>
                <a:gd name="connsiteX3" fmla="*/ 615172 w 1518190"/>
                <a:gd name="connsiteY3" fmla="*/ 1465755 h 1518237"/>
                <a:gd name="connsiteX4" fmla="*/ 754952 w 1518190"/>
                <a:gd name="connsiteY4" fmla="*/ 1480138 h 1518237"/>
                <a:gd name="connsiteX5" fmla="*/ 755714 w 1518190"/>
                <a:gd name="connsiteY5" fmla="*/ 1480138 h 1518237"/>
                <a:gd name="connsiteX6" fmla="*/ 755714 w 1518190"/>
                <a:gd name="connsiteY6" fmla="*/ 1518238 h 1518237"/>
                <a:gd name="connsiteX7" fmla="*/ 903637 w 1518190"/>
                <a:gd name="connsiteY7" fmla="*/ 1504522 h 1518237"/>
                <a:gd name="connsiteX8" fmla="*/ 896446 w 1518190"/>
                <a:gd name="connsiteY8" fmla="*/ 1467089 h 1518237"/>
                <a:gd name="connsiteX9" fmla="*/ 1031844 w 1518190"/>
                <a:gd name="connsiteY9" fmla="*/ 1426798 h 1518237"/>
                <a:gd name="connsiteX10" fmla="*/ 1046274 w 1518190"/>
                <a:gd name="connsiteY10" fmla="*/ 1462040 h 1518237"/>
                <a:gd name="connsiteX11" fmla="*/ 903637 w 1518190"/>
                <a:gd name="connsiteY11" fmla="*/ 1504474 h 1518237"/>
                <a:gd name="connsiteX12" fmla="*/ 465344 w 1518190"/>
                <a:gd name="connsiteY12" fmla="*/ 1459326 h 1518237"/>
                <a:gd name="connsiteX13" fmla="*/ 334471 w 1518190"/>
                <a:gd name="connsiteY13" fmla="*/ 1388507 h 1518237"/>
                <a:gd name="connsiteX14" fmla="*/ 355806 w 1518190"/>
                <a:gd name="connsiteY14" fmla="*/ 1356932 h 1518237"/>
                <a:gd name="connsiteX15" fmla="*/ 480108 w 1518190"/>
                <a:gd name="connsiteY15" fmla="*/ 1424226 h 1518237"/>
                <a:gd name="connsiteX16" fmla="*/ 465344 w 1518190"/>
                <a:gd name="connsiteY16" fmla="*/ 1459373 h 1518237"/>
                <a:gd name="connsiteX17" fmla="*/ 1177767 w 1518190"/>
                <a:gd name="connsiteY17" fmla="*/ 1392460 h 1518237"/>
                <a:gd name="connsiteX18" fmla="*/ 1156716 w 1518190"/>
                <a:gd name="connsiteY18" fmla="*/ 1360694 h 1518237"/>
                <a:gd name="connsiteX19" fmla="*/ 1266397 w 1518190"/>
                <a:gd name="connsiteY19" fmla="*/ 1271493 h 1518237"/>
                <a:gd name="connsiteX20" fmla="*/ 1293210 w 1518190"/>
                <a:gd name="connsiteY20" fmla="*/ 1298591 h 1518237"/>
                <a:gd name="connsiteX21" fmla="*/ 1177767 w 1518190"/>
                <a:gd name="connsiteY21" fmla="*/ 1392460 h 1518237"/>
                <a:gd name="connsiteX22" fmla="*/ 219932 w 1518190"/>
                <a:gd name="connsiteY22" fmla="*/ 1293496 h 1518237"/>
                <a:gd name="connsiteX23" fmla="*/ 126016 w 1518190"/>
                <a:gd name="connsiteY23" fmla="*/ 1178100 h 1518237"/>
                <a:gd name="connsiteX24" fmla="*/ 157782 w 1518190"/>
                <a:gd name="connsiteY24" fmla="*/ 1157050 h 1518237"/>
                <a:gd name="connsiteX25" fmla="*/ 247031 w 1518190"/>
                <a:gd name="connsiteY25" fmla="*/ 1266683 h 1518237"/>
                <a:gd name="connsiteX26" fmla="*/ 219980 w 1518190"/>
                <a:gd name="connsiteY26" fmla="*/ 1293496 h 1518237"/>
                <a:gd name="connsiteX27" fmla="*/ 1388222 w 1518190"/>
                <a:gd name="connsiteY27" fmla="*/ 1184101 h 1518237"/>
                <a:gd name="connsiteX28" fmla="*/ 1356694 w 1518190"/>
                <a:gd name="connsiteY28" fmla="*/ 1162765 h 1518237"/>
                <a:gd name="connsiteX29" fmla="*/ 1424036 w 1518190"/>
                <a:gd name="connsiteY29" fmla="*/ 1038511 h 1518237"/>
                <a:gd name="connsiteX30" fmla="*/ 1459135 w 1518190"/>
                <a:gd name="connsiteY30" fmla="*/ 1053275 h 1518237"/>
                <a:gd name="connsiteX31" fmla="*/ 1388222 w 1518190"/>
                <a:gd name="connsiteY31" fmla="*/ 1184101 h 1518237"/>
                <a:gd name="connsiteX32" fmla="*/ 56340 w 1518190"/>
                <a:gd name="connsiteY32" fmla="*/ 1046703 h 1518237"/>
                <a:gd name="connsiteX33" fmla="*/ 13811 w 1518190"/>
                <a:gd name="connsiteY33" fmla="*/ 904113 h 1518237"/>
                <a:gd name="connsiteX34" fmla="*/ 51197 w 1518190"/>
                <a:gd name="connsiteY34" fmla="*/ 896874 h 1518237"/>
                <a:gd name="connsiteX35" fmla="*/ 91583 w 1518190"/>
                <a:gd name="connsiteY35" fmla="*/ 1032272 h 1518237"/>
                <a:gd name="connsiteX36" fmla="*/ 56340 w 1518190"/>
                <a:gd name="connsiteY36" fmla="*/ 1046703 h 1518237"/>
                <a:gd name="connsiteX37" fmla="*/ 1502998 w 1518190"/>
                <a:gd name="connsiteY37" fmla="*/ 911114 h 1518237"/>
                <a:gd name="connsiteX38" fmla="*/ 1465660 w 1518190"/>
                <a:gd name="connsiteY38" fmla="*/ 903542 h 1518237"/>
                <a:gd name="connsiteX39" fmla="*/ 1480090 w 1518190"/>
                <a:gd name="connsiteY39" fmla="*/ 763381 h 1518237"/>
                <a:gd name="connsiteX40" fmla="*/ 1480090 w 1518190"/>
                <a:gd name="connsiteY40" fmla="*/ 762857 h 1518237"/>
                <a:gd name="connsiteX41" fmla="*/ 1518190 w 1518190"/>
                <a:gd name="connsiteY41" fmla="*/ 763048 h 1518237"/>
                <a:gd name="connsiteX42" fmla="*/ 1518190 w 1518190"/>
                <a:gd name="connsiteY42" fmla="*/ 763572 h 1518237"/>
                <a:gd name="connsiteX43" fmla="*/ 1518190 w 1518190"/>
                <a:gd name="connsiteY43" fmla="*/ 763572 h 1518237"/>
                <a:gd name="connsiteX44" fmla="*/ 1502998 w 1518190"/>
                <a:gd name="connsiteY44" fmla="*/ 911114 h 1518237"/>
                <a:gd name="connsiteX45" fmla="*/ 38100 w 1518190"/>
                <a:gd name="connsiteY45" fmla="*/ 756047 h 1518237"/>
                <a:gd name="connsiteX46" fmla="*/ 0 w 1518190"/>
                <a:gd name="connsiteY46" fmla="*/ 756047 h 1518237"/>
                <a:gd name="connsiteX47" fmla="*/ 0 w 1518190"/>
                <a:gd name="connsiteY47" fmla="*/ 754571 h 1518237"/>
                <a:gd name="connsiteX48" fmla="*/ 15050 w 1518190"/>
                <a:gd name="connsiteY48" fmla="*/ 607981 h 1518237"/>
                <a:gd name="connsiteX49" fmla="*/ 52388 w 1518190"/>
                <a:gd name="connsiteY49" fmla="*/ 615506 h 1518237"/>
                <a:gd name="connsiteX50" fmla="*/ 38100 w 1518190"/>
                <a:gd name="connsiteY50" fmla="*/ 754857 h 1518237"/>
                <a:gd name="connsiteX51" fmla="*/ 38100 w 1518190"/>
                <a:gd name="connsiteY51" fmla="*/ 756000 h 1518237"/>
                <a:gd name="connsiteX52" fmla="*/ 1467184 w 1518190"/>
                <a:gd name="connsiteY52" fmla="*/ 622221 h 1518237"/>
                <a:gd name="connsiteX53" fmla="*/ 1426941 w 1518190"/>
                <a:gd name="connsiteY53" fmla="*/ 486775 h 1518237"/>
                <a:gd name="connsiteX54" fmla="*/ 1462231 w 1518190"/>
                <a:gd name="connsiteY54" fmla="*/ 472393 h 1518237"/>
                <a:gd name="connsiteX55" fmla="*/ 1504617 w 1518190"/>
                <a:gd name="connsiteY55" fmla="*/ 615029 h 1518237"/>
                <a:gd name="connsiteX56" fmla="*/ 1467184 w 1518190"/>
                <a:gd name="connsiteY56" fmla="*/ 622221 h 1518237"/>
                <a:gd name="connsiteX57" fmla="*/ 93869 w 1518190"/>
                <a:gd name="connsiteY57" fmla="*/ 480489 h 1518237"/>
                <a:gd name="connsiteX58" fmla="*/ 58722 w 1518190"/>
                <a:gd name="connsiteY58" fmla="*/ 465773 h 1518237"/>
                <a:gd name="connsiteX59" fmla="*/ 129492 w 1518190"/>
                <a:gd name="connsiteY59" fmla="*/ 334851 h 1518237"/>
                <a:gd name="connsiteX60" fmla="*/ 161068 w 1518190"/>
                <a:gd name="connsiteY60" fmla="*/ 356188 h 1518237"/>
                <a:gd name="connsiteX61" fmla="*/ 93869 w 1518190"/>
                <a:gd name="connsiteY61" fmla="*/ 480489 h 1518237"/>
                <a:gd name="connsiteX62" fmla="*/ 1360885 w 1518190"/>
                <a:gd name="connsiteY62" fmla="*/ 361855 h 1518237"/>
                <a:gd name="connsiteX63" fmla="*/ 1271778 w 1518190"/>
                <a:gd name="connsiteY63" fmla="*/ 252127 h 1518237"/>
                <a:gd name="connsiteX64" fmla="*/ 1298877 w 1518190"/>
                <a:gd name="connsiteY64" fmla="*/ 225362 h 1518237"/>
                <a:gd name="connsiteX65" fmla="*/ 1392698 w 1518190"/>
                <a:gd name="connsiteY65" fmla="*/ 340852 h 1518237"/>
                <a:gd name="connsiteX66" fmla="*/ 1360933 w 1518190"/>
                <a:gd name="connsiteY66" fmla="*/ 361855 h 1518237"/>
                <a:gd name="connsiteX67" fmla="*/ 251270 w 1518190"/>
                <a:gd name="connsiteY67" fmla="*/ 247317 h 1518237"/>
                <a:gd name="connsiteX68" fmla="*/ 224457 w 1518190"/>
                <a:gd name="connsiteY68" fmla="*/ 220266 h 1518237"/>
                <a:gd name="connsiteX69" fmla="*/ 339757 w 1518190"/>
                <a:gd name="connsiteY69" fmla="*/ 126254 h 1518237"/>
                <a:gd name="connsiteX70" fmla="*/ 360855 w 1518190"/>
                <a:gd name="connsiteY70" fmla="*/ 157972 h 1518237"/>
                <a:gd name="connsiteX71" fmla="*/ 251270 w 1518190"/>
                <a:gd name="connsiteY71" fmla="*/ 247269 h 1518237"/>
                <a:gd name="connsiteX72" fmla="*/ 1163098 w 1518190"/>
                <a:gd name="connsiteY72" fmla="*/ 161782 h 1518237"/>
                <a:gd name="connsiteX73" fmla="*/ 1038892 w 1518190"/>
                <a:gd name="connsiteY73" fmla="*/ 94345 h 1518237"/>
                <a:gd name="connsiteX74" fmla="*/ 1053704 w 1518190"/>
                <a:gd name="connsiteY74" fmla="*/ 59246 h 1518237"/>
                <a:gd name="connsiteX75" fmla="*/ 1184482 w 1518190"/>
                <a:gd name="connsiteY75" fmla="*/ 130254 h 1518237"/>
                <a:gd name="connsiteX76" fmla="*/ 1163098 w 1518190"/>
                <a:gd name="connsiteY76" fmla="*/ 161782 h 1518237"/>
                <a:gd name="connsiteX77" fmla="*/ 485632 w 1518190"/>
                <a:gd name="connsiteY77" fmla="*/ 91773 h 1518237"/>
                <a:gd name="connsiteX78" fmla="*/ 471154 w 1518190"/>
                <a:gd name="connsiteY78" fmla="*/ 56531 h 1518237"/>
                <a:gd name="connsiteX79" fmla="*/ 613744 w 1518190"/>
                <a:gd name="connsiteY79" fmla="*/ 13907 h 1518237"/>
                <a:gd name="connsiteX80" fmla="*/ 620983 w 1518190"/>
                <a:gd name="connsiteY80" fmla="*/ 51292 h 1518237"/>
                <a:gd name="connsiteX81" fmla="*/ 485632 w 1518190"/>
                <a:gd name="connsiteY81" fmla="*/ 91773 h 1518237"/>
                <a:gd name="connsiteX82" fmla="*/ 903923 w 1518190"/>
                <a:gd name="connsiteY82" fmla="*/ 52626 h 1518237"/>
                <a:gd name="connsiteX83" fmla="*/ 763334 w 1518190"/>
                <a:gd name="connsiteY83" fmla="*/ 38100 h 1518237"/>
                <a:gd name="connsiteX84" fmla="*/ 761762 w 1518190"/>
                <a:gd name="connsiteY84" fmla="*/ 38100 h 1518237"/>
                <a:gd name="connsiteX85" fmla="*/ 761762 w 1518190"/>
                <a:gd name="connsiteY85" fmla="*/ 0 h 1518237"/>
                <a:gd name="connsiteX86" fmla="*/ 763620 w 1518190"/>
                <a:gd name="connsiteY86" fmla="*/ 0 h 1518237"/>
                <a:gd name="connsiteX87" fmla="*/ 911543 w 1518190"/>
                <a:gd name="connsiteY87" fmla="*/ 15288 h 1518237"/>
                <a:gd name="connsiteX88" fmla="*/ 903923 w 1518190"/>
                <a:gd name="connsiteY88" fmla="*/ 52626 h 15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18190" h="1518237">
                  <a:moveTo>
                    <a:pt x="755619" y="1518238"/>
                  </a:moveTo>
                  <a:lnTo>
                    <a:pt x="754476" y="1518238"/>
                  </a:lnTo>
                  <a:cubicBezTo>
                    <a:pt x="705184" y="1517952"/>
                    <a:pt x="655701" y="1512856"/>
                    <a:pt x="607600" y="1503093"/>
                  </a:cubicBezTo>
                  <a:lnTo>
                    <a:pt x="615172" y="1465755"/>
                  </a:lnTo>
                  <a:cubicBezTo>
                    <a:pt x="660892" y="1474994"/>
                    <a:pt x="707898" y="1479852"/>
                    <a:pt x="754952" y="1480138"/>
                  </a:cubicBezTo>
                  <a:lnTo>
                    <a:pt x="755714" y="1480138"/>
                  </a:lnTo>
                  <a:lnTo>
                    <a:pt x="755714" y="1518238"/>
                  </a:lnTo>
                  <a:close/>
                  <a:moveTo>
                    <a:pt x="903637" y="1504522"/>
                  </a:moveTo>
                  <a:lnTo>
                    <a:pt x="896446" y="1467089"/>
                  </a:lnTo>
                  <a:cubicBezTo>
                    <a:pt x="942690" y="1458183"/>
                    <a:pt x="988267" y="1444610"/>
                    <a:pt x="1031844" y="1426798"/>
                  </a:cubicBezTo>
                  <a:lnTo>
                    <a:pt x="1046274" y="1462040"/>
                  </a:lnTo>
                  <a:cubicBezTo>
                    <a:pt x="1000363" y="1480805"/>
                    <a:pt x="952357" y="1495092"/>
                    <a:pt x="903637" y="1504474"/>
                  </a:cubicBezTo>
                  <a:close/>
                  <a:moveTo>
                    <a:pt x="465344" y="1459326"/>
                  </a:moveTo>
                  <a:cubicBezTo>
                    <a:pt x="419672" y="1440133"/>
                    <a:pt x="375666" y="1416320"/>
                    <a:pt x="334471" y="1388507"/>
                  </a:cubicBezTo>
                  <a:lnTo>
                    <a:pt x="355806" y="1356932"/>
                  </a:lnTo>
                  <a:cubicBezTo>
                    <a:pt x="394907" y="1383364"/>
                    <a:pt x="436721" y="1405986"/>
                    <a:pt x="480108" y="1424226"/>
                  </a:cubicBezTo>
                  <a:lnTo>
                    <a:pt x="465344" y="1459373"/>
                  </a:lnTo>
                  <a:close/>
                  <a:moveTo>
                    <a:pt x="1177767" y="1392460"/>
                  </a:moveTo>
                  <a:lnTo>
                    <a:pt x="1156716" y="1360694"/>
                  </a:lnTo>
                  <a:cubicBezTo>
                    <a:pt x="1195959" y="1334691"/>
                    <a:pt x="1232869" y="1304687"/>
                    <a:pt x="1266397" y="1271493"/>
                  </a:cubicBezTo>
                  <a:lnTo>
                    <a:pt x="1293210" y="1298591"/>
                  </a:lnTo>
                  <a:cubicBezTo>
                    <a:pt x="1257920" y="1333501"/>
                    <a:pt x="1219105" y="1365076"/>
                    <a:pt x="1177767" y="1392460"/>
                  </a:cubicBezTo>
                  <a:close/>
                  <a:moveTo>
                    <a:pt x="219932" y="1293496"/>
                  </a:moveTo>
                  <a:cubicBezTo>
                    <a:pt x="184976" y="1258253"/>
                    <a:pt x="153353" y="1219439"/>
                    <a:pt x="126016" y="1178100"/>
                  </a:cubicBezTo>
                  <a:lnTo>
                    <a:pt x="157782" y="1157050"/>
                  </a:lnTo>
                  <a:cubicBezTo>
                    <a:pt x="183785" y="1196293"/>
                    <a:pt x="213789" y="1233155"/>
                    <a:pt x="247031" y="1266683"/>
                  </a:cubicBezTo>
                  <a:lnTo>
                    <a:pt x="219980" y="1293496"/>
                  </a:lnTo>
                  <a:close/>
                  <a:moveTo>
                    <a:pt x="1388222" y="1184101"/>
                  </a:moveTo>
                  <a:lnTo>
                    <a:pt x="1356694" y="1162765"/>
                  </a:lnTo>
                  <a:cubicBezTo>
                    <a:pt x="1383126" y="1123712"/>
                    <a:pt x="1405795" y="1081898"/>
                    <a:pt x="1424036" y="1038511"/>
                  </a:cubicBezTo>
                  <a:lnTo>
                    <a:pt x="1459135" y="1053275"/>
                  </a:lnTo>
                  <a:cubicBezTo>
                    <a:pt x="1439942" y="1098947"/>
                    <a:pt x="1416082" y="1142953"/>
                    <a:pt x="1388222" y="1184101"/>
                  </a:cubicBezTo>
                  <a:close/>
                  <a:moveTo>
                    <a:pt x="56340" y="1046703"/>
                  </a:moveTo>
                  <a:cubicBezTo>
                    <a:pt x="37529" y="1000792"/>
                    <a:pt x="23241" y="952834"/>
                    <a:pt x="13811" y="904113"/>
                  </a:cubicBezTo>
                  <a:lnTo>
                    <a:pt x="51197" y="896874"/>
                  </a:lnTo>
                  <a:cubicBezTo>
                    <a:pt x="60150" y="943118"/>
                    <a:pt x="73724" y="988695"/>
                    <a:pt x="91583" y="1032272"/>
                  </a:cubicBezTo>
                  <a:lnTo>
                    <a:pt x="56340" y="1046703"/>
                  </a:lnTo>
                  <a:close/>
                  <a:moveTo>
                    <a:pt x="1502998" y="911114"/>
                  </a:moveTo>
                  <a:lnTo>
                    <a:pt x="1465660" y="903542"/>
                  </a:lnTo>
                  <a:cubicBezTo>
                    <a:pt x="1474994" y="857727"/>
                    <a:pt x="1479852" y="810578"/>
                    <a:pt x="1480090" y="763381"/>
                  </a:cubicBezTo>
                  <a:lnTo>
                    <a:pt x="1480090" y="762857"/>
                  </a:lnTo>
                  <a:cubicBezTo>
                    <a:pt x="1480090" y="762857"/>
                    <a:pt x="1518190" y="763048"/>
                    <a:pt x="1518190" y="763048"/>
                  </a:cubicBezTo>
                  <a:lnTo>
                    <a:pt x="1518190" y="763572"/>
                  </a:lnTo>
                  <a:cubicBezTo>
                    <a:pt x="1518190" y="763572"/>
                    <a:pt x="1518190" y="763572"/>
                    <a:pt x="1518190" y="763572"/>
                  </a:cubicBezTo>
                  <a:cubicBezTo>
                    <a:pt x="1517905" y="813245"/>
                    <a:pt x="1512761" y="862870"/>
                    <a:pt x="1502998" y="911114"/>
                  </a:cubicBezTo>
                  <a:close/>
                  <a:moveTo>
                    <a:pt x="38100" y="756047"/>
                  </a:moveTo>
                  <a:lnTo>
                    <a:pt x="0" y="756047"/>
                  </a:lnTo>
                  <a:lnTo>
                    <a:pt x="0" y="754571"/>
                  </a:lnTo>
                  <a:cubicBezTo>
                    <a:pt x="286" y="705279"/>
                    <a:pt x="5334" y="655939"/>
                    <a:pt x="15050" y="607981"/>
                  </a:cubicBezTo>
                  <a:lnTo>
                    <a:pt x="52388" y="615506"/>
                  </a:lnTo>
                  <a:cubicBezTo>
                    <a:pt x="43196" y="661083"/>
                    <a:pt x="38386" y="707946"/>
                    <a:pt x="38100" y="754857"/>
                  </a:cubicBezTo>
                  <a:lnTo>
                    <a:pt x="38100" y="756000"/>
                  </a:lnTo>
                  <a:close/>
                  <a:moveTo>
                    <a:pt x="1467184" y="622221"/>
                  </a:moveTo>
                  <a:cubicBezTo>
                    <a:pt x="1458278" y="575977"/>
                    <a:pt x="1444752" y="530400"/>
                    <a:pt x="1426941" y="486775"/>
                  </a:cubicBezTo>
                  <a:lnTo>
                    <a:pt x="1462231" y="472393"/>
                  </a:lnTo>
                  <a:cubicBezTo>
                    <a:pt x="1480995" y="518303"/>
                    <a:pt x="1495235" y="566309"/>
                    <a:pt x="1504617" y="615029"/>
                  </a:cubicBezTo>
                  <a:lnTo>
                    <a:pt x="1467184" y="622221"/>
                  </a:lnTo>
                  <a:close/>
                  <a:moveTo>
                    <a:pt x="93869" y="480489"/>
                  </a:moveTo>
                  <a:lnTo>
                    <a:pt x="58722" y="465773"/>
                  </a:lnTo>
                  <a:cubicBezTo>
                    <a:pt x="77867" y="420100"/>
                    <a:pt x="101679" y="376047"/>
                    <a:pt x="129492" y="334851"/>
                  </a:cubicBezTo>
                  <a:lnTo>
                    <a:pt x="161068" y="356188"/>
                  </a:lnTo>
                  <a:cubicBezTo>
                    <a:pt x="134684" y="395288"/>
                    <a:pt x="112062" y="437102"/>
                    <a:pt x="93869" y="480489"/>
                  </a:cubicBezTo>
                  <a:close/>
                  <a:moveTo>
                    <a:pt x="1360885" y="361855"/>
                  </a:moveTo>
                  <a:cubicBezTo>
                    <a:pt x="1334929" y="322564"/>
                    <a:pt x="1304925" y="285655"/>
                    <a:pt x="1271778" y="252127"/>
                  </a:cubicBezTo>
                  <a:lnTo>
                    <a:pt x="1298877" y="225362"/>
                  </a:lnTo>
                  <a:cubicBezTo>
                    <a:pt x="1333786" y="260652"/>
                    <a:pt x="1365362" y="299514"/>
                    <a:pt x="1392698" y="340852"/>
                  </a:cubicBezTo>
                  <a:lnTo>
                    <a:pt x="1360933" y="361855"/>
                  </a:lnTo>
                  <a:close/>
                  <a:moveTo>
                    <a:pt x="251270" y="247317"/>
                  </a:moveTo>
                  <a:lnTo>
                    <a:pt x="224457" y="220266"/>
                  </a:lnTo>
                  <a:cubicBezTo>
                    <a:pt x="259699" y="185309"/>
                    <a:pt x="298466" y="153686"/>
                    <a:pt x="339757" y="126254"/>
                  </a:cubicBezTo>
                  <a:lnTo>
                    <a:pt x="360855" y="157972"/>
                  </a:lnTo>
                  <a:cubicBezTo>
                    <a:pt x="321612" y="184023"/>
                    <a:pt x="284750" y="214074"/>
                    <a:pt x="251270" y="247269"/>
                  </a:cubicBezTo>
                  <a:close/>
                  <a:moveTo>
                    <a:pt x="1163098" y="161782"/>
                  </a:moveTo>
                  <a:cubicBezTo>
                    <a:pt x="1124046" y="135303"/>
                    <a:pt x="1082231" y="112633"/>
                    <a:pt x="1038892" y="94345"/>
                  </a:cubicBezTo>
                  <a:lnTo>
                    <a:pt x="1053704" y="59246"/>
                  </a:lnTo>
                  <a:cubicBezTo>
                    <a:pt x="1099376" y="78486"/>
                    <a:pt x="1143381" y="102346"/>
                    <a:pt x="1184482" y="130254"/>
                  </a:cubicBezTo>
                  <a:lnTo>
                    <a:pt x="1163098" y="161782"/>
                  </a:lnTo>
                  <a:close/>
                  <a:moveTo>
                    <a:pt x="485632" y="91773"/>
                  </a:moveTo>
                  <a:lnTo>
                    <a:pt x="471154" y="56531"/>
                  </a:lnTo>
                  <a:cubicBezTo>
                    <a:pt x="517017" y="37719"/>
                    <a:pt x="565023" y="23384"/>
                    <a:pt x="613744" y="13907"/>
                  </a:cubicBezTo>
                  <a:lnTo>
                    <a:pt x="620983" y="51292"/>
                  </a:lnTo>
                  <a:cubicBezTo>
                    <a:pt x="574739" y="60246"/>
                    <a:pt x="529209" y="73866"/>
                    <a:pt x="485632" y="91773"/>
                  </a:cubicBezTo>
                  <a:close/>
                  <a:moveTo>
                    <a:pt x="903923" y="52626"/>
                  </a:moveTo>
                  <a:cubicBezTo>
                    <a:pt x="857965" y="43244"/>
                    <a:pt x="810673" y="38386"/>
                    <a:pt x="763334" y="38100"/>
                  </a:cubicBezTo>
                  <a:lnTo>
                    <a:pt x="761762" y="38100"/>
                  </a:lnTo>
                  <a:lnTo>
                    <a:pt x="761762" y="0"/>
                  </a:lnTo>
                  <a:lnTo>
                    <a:pt x="763620" y="0"/>
                  </a:lnTo>
                  <a:cubicBezTo>
                    <a:pt x="813388" y="286"/>
                    <a:pt x="863156" y="5429"/>
                    <a:pt x="911543" y="15288"/>
                  </a:cubicBezTo>
                  <a:lnTo>
                    <a:pt x="903923" y="52626"/>
                  </a:lnTo>
                  <a:close/>
                </a:path>
              </a:pathLst>
            </a:custGeom>
            <a:grpFill/>
            <a:ln w="4748" cap="flat">
              <a:noFill/>
              <a:prstDash val="solid"/>
              <a:miter/>
            </a:ln>
          </p:spPr>
          <p:txBody>
            <a:bodyPr rtlCol="0" anchor="ctr"/>
            <a:lstStyle/>
            <a:p>
              <a:endParaRPr lang="pl-PL"/>
            </a:p>
          </p:txBody>
        </p:sp>
        <p:sp>
          <p:nvSpPr>
            <p:cNvPr id="13" name="Dowolny kształt: kształt 12">
              <a:extLst>
                <a:ext uri="{FF2B5EF4-FFF2-40B4-BE49-F238E27FC236}">
                  <a16:creationId xmlns:a16="http://schemas.microsoft.com/office/drawing/2014/main" id="{752A1020-5231-984B-49B8-6F418B5326AB}"/>
                </a:ext>
              </a:extLst>
            </p:cNvPr>
            <p:cNvSpPr/>
            <p:nvPr/>
          </p:nvSpPr>
          <p:spPr>
            <a:xfrm>
              <a:off x="10875510" y="1515061"/>
              <a:ext cx="500036" cy="433160"/>
            </a:xfrm>
            <a:custGeom>
              <a:avLst/>
              <a:gdLst>
                <a:gd name="connsiteX0" fmla="*/ 480976 w 500036"/>
                <a:gd name="connsiteY0" fmla="*/ 433160 h 433160"/>
                <a:gd name="connsiteX1" fmla="*/ 468593 w 500036"/>
                <a:gd name="connsiteY1" fmla="*/ 428588 h 433160"/>
                <a:gd name="connsiteX2" fmla="*/ 6678 w 500036"/>
                <a:gd name="connsiteY2" fmla="*/ 33539 h 433160"/>
                <a:gd name="connsiteX3" fmla="*/ 4583 w 500036"/>
                <a:gd name="connsiteY3" fmla="*/ 6678 h 433160"/>
                <a:gd name="connsiteX4" fmla="*/ 31443 w 500036"/>
                <a:gd name="connsiteY4" fmla="*/ 4583 h 433160"/>
                <a:gd name="connsiteX5" fmla="*/ 493358 w 500036"/>
                <a:gd name="connsiteY5" fmla="*/ 399632 h 433160"/>
                <a:gd name="connsiteX6" fmla="*/ 495454 w 500036"/>
                <a:gd name="connsiteY6" fmla="*/ 426493 h 433160"/>
                <a:gd name="connsiteX7" fmla="*/ 480976 w 500036"/>
                <a:gd name="connsiteY7" fmla="*/ 433160 h 43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36" h="433160">
                  <a:moveTo>
                    <a:pt x="480976" y="433160"/>
                  </a:moveTo>
                  <a:cubicBezTo>
                    <a:pt x="476594" y="433160"/>
                    <a:pt x="472213" y="431636"/>
                    <a:pt x="468593" y="428588"/>
                  </a:cubicBezTo>
                  <a:lnTo>
                    <a:pt x="6678" y="33539"/>
                  </a:lnTo>
                  <a:cubicBezTo>
                    <a:pt x="-1323" y="26681"/>
                    <a:pt x="-2275" y="14679"/>
                    <a:pt x="4583" y="6678"/>
                  </a:cubicBezTo>
                  <a:cubicBezTo>
                    <a:pt x="11441" y="-1323"/>
                    <a:pt x="23442" y="-2275"/>
                    <a:pt x="31443" y="4583"/>
                  </a:cubicBezTo>
                  <a:lnTo>
                    <a:pt x="493358" y="399632"/>
                  </a:lnTo>
                  <a:cubicBezTo>
                    <a:pt x="501359" y="406490"/>
                    <a:pt x="502312" y="418492"/>
                    <a:pt x="495454" y="426493"/>
                  </a:cubicBezTo>
                  <a:cubicBezTo>
                    <a:pt x="491691" y="430874"/>
                    <a:pt x="486358" y="433160"/>
                    <a:pt x="480976" y="433160"/>
                  </a:cubicBezTo>
                  <a:close/>
                </a:path>
              </a:pathLst>
            </a:custGeom>
            <a:grpFill/>
            <a:ln w="4748" cap="flat">
              <a:noFill/>
              <a:prstDash val="solid"/>
              <a:miter/>
            </a:ln>
          </p:spPr>
          <p:txBody>
            <a:bodyPr rtlCol="0" anchor="ctr"/>
            <a:lstStyle/>
            <a:p>
              <a:endParaRPr lang="pl-PL"/>
            </a:p>
          </p:txBody>
        </p:sp>
        <p:sp>
          <p:nvSpPr>
            <p:cNvPr id="14" name="Dowolny kształt: kształt 13">
              <a:extLst>
                <a:ext uri="{FF2B5EF4-FFF2-40B4-BE49-F238E27FC236}">
                  <a16:creationId xmlns:a16="http://schemas.microsoft.com/office/drawing/2014/main" id="{1E5C2ACD-4588-CB4D-BC54-B0E0D3144F97}"/>
                </a:ext>
              </a:extLst>
            </p:cNvPr>
            <p:cNvSpPr/>
            <p:nvPr/>
          </p:nvSpPr>
          <p:spPr>
            <a:xfrm>
              <a:off x="10221677" y="1217082"/>
              <a:ext cx="38100" cy="177879"/>
            </a:xfrm>
            <a:custGeom>
              <a:avLst/>
              <a:gdLst>
                <a:gd name="connsiteX0" fmla="*/ 0 w 38100"/>
                <a:gd name="connsiteY0" fmla="*/ 0 h 177879"/>
                <a:gd name="connsiteX1" fmla="*/ 38100 w 38100"/>
                <a:gd name="connsiteY1" fmla="*/ 0 h 177879"/>
                <a:gd name="connsiteX2" fmla="*/ 38100 w 38100"/>
                <a:gd name="connsiteY2" fmla="*/ 177879 h 177879"/>
                <a:gd name="connsiteX3" fmla="*/ 0 w 38100"/>
                <a:gd name="connsiteY3" fmla="*/ 177879 h 177879"/>
              </a:gdLst>
              <a:ahLst/>
              <a:cxnLst>
                <a:cxn ang="0">
                  <a:pos x="connsiteX0" y="connsiteY0"/>
                </a:cxn>
                <a:cxn ang="0">
                  <a:pos x="connsiteX1" y="connsiteY1"/>
                </a:cxn>
                <a:cxn ang="0">
                  <a:pos x="connsiteX2" y="connsiteY2"/>
                </a:cxn>
                <a:cxn ang="0">
                  <a:pos x="connsiteX3" y="connsiteY3"/>
                </a:cxn>
              </a:cxnLst>
              <a:rect l="l" t="t" r="r" b="b"/>
              <a:pathLst>
                <a:path w="38100" h="177879">
                  <a:moveTo>
                    <a:pt x="0" y="0"/>
                  </a:moveTo>
                  <a:lnTo>
                    <a:pt x="38100" y="0"/>
                  </a:lnTo>
                  <a:lnTo>
                    <a:pt x="38100" y="177879"/>
                  </a:lnTo>
                  <a:lnTo>
                    <a:pt x="0" y="177879"/>
                  </a:lnTo>
                  <a:close/>
                </a:path>
              </a:pathLst>
            </a:custGeom>
            <a:grpFill/>
            <a:ln w="4748" cap="flat">
              <a:noFill/>
              <a:prstDash val="solid"/>
              <a:miter/>
            </a:ln>
          </p:spPr>
          <p:txBody>
            <a:bodyPr rtlCol="0" anchor="ctr"/>
            <a:lstStyle/>
            <a:p>
              <a:endParaRPr lang="pl-PL"/>
            </a:p>
          </p:txBody>
        </p:sp>
        <p:sp>
          <p:nvSpPr>
            <p:cNvPr id="15" name="Dowolny kształt: kształt 14">
              <a:extLst>
                <a:ext uri="{FF2B5EF4-FFF2-40B4-BE49-F238E27FC236}">
                  <a16:creationId xmlns:a16="http://schemas.microsoft.com/office/drawing/2014/main" id="{3DEACBE2-90A6-3FBC-20E3-6757C9376136}"/>
                </a:ext>
              </a:extLst>
            </p:cNvPr>
            <p:cNvSpPr/>
            <p:nvPr/>
          </p:nvSpPr>
          <p:spPr>
            <a:xfrm>
              <a:off x="10398176" y="990244"/>
              <a:ext cx="38100" cy="404669"/>
            </a:xfrm>
            <a:custGeom>
              <a:avLst/>
              <a:gdLst>
                <a:gd name="connsiteX0" fmla="*/ 0 w 38100"/>
                <a:gd name="connsiteY0" fmla="*/ 0 h 404669"/>
                <a:gd name="connsiteX1" fmla="*/ 38100 w 38100"/>
                <a:gd name="connsiteY1" fmla="*/ 0 h 404669"/>
                <a:gd name="connsiteX2" fmla="*/ 38100 w 38100"/>
                <a:gd name="connsiteY2" fmla="*/ 404670 h 404669"/>
                <a:gd name="connsiteX3" fmla="*/ 0 w 38100"/>
                <a:gd name="connsiteY3" fmla="*/ 404670 h 404669"/>
              </a:gdLst>
              <a:ahLst/>
              <a:cxnLst>
                <a:cxn ang="0">
                  <a:pos x="connsiteX0" y="connsiteY0"/>
                </a:cxn>
                <a:cxn ang="0">
                  <a:pos x="connsiteX1" y="connsiteY1"/>
                </a:cxn>
                <a:cxn ang="0">
                  <a:pos x="connsiteX2" y="connsiteY2"/>
                </a:cxn>
                <a:cxn ang="0">
                  <a:pos x="connsiteX3" y="connsiteY3"/>
                </a:cxn>
              </a:cxnLst>
              <a:rect l="l" t="t" r="r" b="b"/>
              <a:pathLst>
                <a:path w="38100" h="404669">
                  <a:moveTo>
                    <a:pt x="0" y="0"/>
                  </a:moveTo>
                  <a:lnTo>
                    <a:pt x="38100" y="0"/>
                  </a:lnTo>
                  <a:lnTo>
                    <a:pt x="38100" y="404670"/>
                  </a:lnTo>
                  <a:lnTo>
                    <a:pt x="0" y="404670"/>
                  </a:lnTo>
                  <a:close/>
                </a:path>
              </a:pathLst>
            </a:custGeom>
            <a:grpFill/>
            <a:ln w="4748" cap="flat">
              <a:noFill/>
              <a:prstDash val="solid"/>
              <a:miter/>
            </a:ln>
          </p:spPr>
          <p:txBody>
            <a:bodyPr rtlCol="0" anchor="ctr"/>
            <a:lstStyle/>
            <a:p>
              <a:endParaRPr lang="pl-PL"/>
            </a:p>
          </p:txBody>
        </p:sp>
        <p:sp>
          <p:nvSpPr>
            <p:cNvPr id="16" name="Dowolny kształt: kształt 15">
              <a:extLst>
                <a:ext uri="{FF2B5EF4-FFF2-40B4-BE49-F238E27FC236}">
                  <a16:creationId xmlns:a16="http://schemas.microsoft.com/office/drawing/2014/main" id="{CFD6CF60-3C74-BA76-DC7A-4C5F3D19250F}"/>
                </a:ext>
              </a:extLst>
            </p:cNvPr>
            <p:cNvSpPr/>
            <p:nvPr/>
          </p:nvSpPr>
          <p:spPr>
            <a:xfrm>
              <a:off x="10574674" y="1192603"/>
              <a:ext cx="38100" cy="202358"/>
            </a:xfrm>
            <a:custGeom>
              <a:avLst/>
              <a:gdLst>
                <a:gd name="connsiteX0" fmla="*/ 0 w 38100"/>
                <a:gd name="connsiteY0" fmla="*/ 0 h 202358"/>
                <a:gd name="connsiteX1" fmla="*/ 38100 w 38100"/>
                <a:gd name="connsiteY1" fmla="*/ 0 h 202358"/>
                <a:gd name="connsiteX2" fmla="*/ 38100 w 38100"/>
                <a:gd name="connsiteY2" fmla="*/ 202359 h 202358"/>
                <a:gd name="connsiteX3" fmla="*/ 0 w 38100"/>
                <a:gd name="connsiteY3" fmla="*/ 202359 h 202358"/>
              </a:gdLst>
              <a:ahLst/>
              <a:cxnLst>
                <a:cxn ang="0">
                  <a:pos x="connsiteX0" y="connsiteY0"/>
                </a:cxn>
                <a:cxn ang="0">
                  <a:pos x="connsiteX1" y="connsiteY1"/>
                </a:cxn>
                <a:cxn ang="0">
                  <a:pos x="connsiteX2" y="connsiteY2"/>
                </a:cxn>
                <a:cxn ang="0">
                  <a:pos x="connsiteX3" y="connsiteY3"/>
                </a:cxn>
              </a:cxnLst>
              <a:rect l="l" t="t" r="r" b="b"/>
              <a:pathLst>
                <a:path w="38100" h="202358">
                  <a:moveTo>
                    <a:pt x="0" y="0"/>
                  </a:moveTo>
                  <a:lnTo>
                    <a:pt x="38100" y="0"/>
                  </a:lnTo>
                  <a:lnTo>
                    <a:pt x="38100" y="202359"/>
                  </a:lnTo>
                  <a:lnTo>
                    <a:pt x="0" y="202359"/>
                  </a:lnTo>
                  <a:close/>
                </a:path>
              </a:pathLst>
            </a:custGeom>
            <a:grpFill/>
            <a:ln w="4748" cap="flat">
              <a:noFill/>
              <a:prstDash val="solid"/>
              <a:miter/>
            </a:ln>
          </p:spPr>
          <p:txBody>
            <a:bodyPr rtlCol="0" anchor="ctr"/>
            <a:lstStyle/>
            <a:p>
              <a:endParaRPr lang="pl-PL"/>
            </a:p>
          </p:txBody>
        </p:sp>
        <p:sp>
          <p:nvSpPr>
            <p:cNvPr id="17" name="Dowolny kształt: kształt 16">
              <a:extLst>
                <a:ext uri="{FF2B5EF4-FFF2-40B4-BE49-F238E27FC236}">
                  <a16:creationId xmlns:a16="http://schemas.microsoft.com/office/drawing/2014/main" id="{C7D3FA37-DB63-6F3E-CE9E-1CA425C87BA9}"/>
                </a:ext>
              </a:extLst>
            </p:cNvPr>
            <p:cNvSpPr/>
            <p:nvPr/>
          </p:nvSpPr>
          <p:spPr>
            <a:xfrm>
              <a:off x="10751220" y="1071921"/>
              <a:ext cx="38100" cy="323040"/>
            </a:xfrm>
            <a:custGeom>
              <a:avLst/>
              <a:gdLst>
                <a:gd name="connsiteX0" fmla="*/ 0 w 38100"/>
                <a:gd name="connsiteY0" fmla="*/ 0 h 323040"/>
                <a:gd name="connsiteX1" fmla="*/ 38100 w 38100"/>
                <a:gd name="connsiteY1" fmla="*/ 0 h 323040"/>
                <a:gd name="connsiteX2" fmla="*/ 38100 w 38100"/>
                <a:gd name="connsiteY2" fmla="*/ 323040 h 323040"/>
                <a:gd name="connsiteX3" fmla="*/ 0 w 38100"/>
                <a:gd name="connsiteY3" fmla="*/ 323040 h 323040"/>
              </a:gdLst>
              <a:ahLst/>
              <a:cxnLst>
                <a:cxn ang="0">
                  <a:pos x="connsiteX0" y="connsiteY0"/>
                </a:cxn>
                <a:cxn ang="0">
                  <a:pos x="connsiteX1" y="connsiteY1"/>
                </a:cxn>
                <a:cxn ang="0">
                  <a:pos x="connsiteX2" y="connsiteY2"/>
                </a:cxn>
                <a:cxn ang="0">
                  <a:pos x="connsiteX3" y="connsiteY3"/>
                </a:cxn>
              </a:cxnLst>
              <a:rect l="l" t="t" r="r" b="b"/>
              <a:pathLst>
                <a:path w="38100" h="323040">
                  <a:moveTo>
                    <a:pt x="0" y="0"/>
                  </a:moveTo>
                  <a:lnTo>
                    <a:pt x="38100" y="0"/>
                  </a:lnTo>
                  <a:lnTo>
                    <a:pt x="38100" y="323040"/>
                  </a:lnTo>
                  <a:lnTo>
                    <a:pt x="0" y="323040"/>
                  </a:lnTo>
                  <a:close/>
                </a:path>
              </a:pathLst>
            </a:custGeom>
            <a:grpFill/>
            <a:ln w="4748" cap="flat">
              <a:noFill/>
              <a:prstDash val="solid"/>
              <a:miter/>
            </a:ln>
          </p:spPr>
          <p:txBody>
            <a:bodyPr rtlCol="0" anchor="ctr"/>
            <a:lstStyle/>
            <a:p>
              <a:endParaRPr lang="pl-PL"/>
            </a:p>
          </p:txBody>
        </p:sp>
      </p:grpSp>
      <p:sp>
        <p:nvSpPr>
          <p:cNvPr id="19" name="Schemat blokowy: terminator 18">
            <a:extLst>
              <a:ext uri="{FF2B5EF4-FFF2-40B4-BE49-F238E27FC236}">
                <a16:creationId xmlns:a16="http://schemas.microsoft.com/office/drawing/2014/main" id="{A852DC23-835F-4AAE-9BF1-735DDD7EB8CA}"/>
              </a:ext>
            </a:extLst>
          </p:cNvPr>
          <p:cNvSpPr/>
          <p:nvPr/>
        </p:nvSpPr>
        <p:spPr>
          <a:xfrm>
            <a:off x="147539" y="2659498"/>
            <a:ext cx="3014761" cy="1391215"/>
          </a:xfrm>
          <a:prstGeom prst="flowChartTerminator">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Społeczeństwo obywatelskie </a:t>
            </a:r>
            <a:b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b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i przedsiębiorczość</a:t>
            </a:r>
          </a:p>
        </p:txBody>
      </p:sp>
      <p:pic>
        <p:nvPicPr>
          <p:cNvPr id="20" name="Obraz 19">
            <a:extLst>
              <a:ext uri="{FF2B5EF4-FFF2-40B4-BE49-F238E27FC236}">
                <a16:creationId xmlns:a16="http://schemas.microsoft.com/office/drawing/2014/main" id="{0AFDD6C1-E1FB-4E00-8CE6-2C188C4EDBE3}"/>
              </a:ext>
            </a:extLst>
          </p:cNvPr>
          <p:cNvPicPr>
            <a:picLocks noChangeAspect="1"/>
          </p:cNvPicPr>
          <p:nvPr/>
        </p:nvPicPr>
        <p:blipFill>
          <a:blip r:embed="rId2"/>
          <a:stretch>
            <a:fillRect/>
          </a:stretch>
        </p:blipFill>
        <p:spPr>
          <a:xfrm>
            <a:off x="3162300" y="2041525"/>
            <a:ext cx="2774950" cy="2774950"/>
          </a:xfrm>
          <a:prstGeom prst="rect">
            <a:avLst/>
          </a:prstGeom>
          <a:ln>
            <a:noFill/>
          </a:ln>
          <a:effectLst>
            <a:outerShdw blurRad="292100" dist="139700" dir="2700000" algn="tl" rotWithShape="0">
              <a:srgbClr val="333333">
                <a:alpha val="65000"/>
              </a:srgbClr>
            </a:outerShdw>
          </a:effectLst>
        </p:spPr>
      </p:pic>
      <p:sp>
        <p:nvSpPr>
          <p:cNvPr id="21" name="pole tekstowe 27">
            <a:extLst>
              <a:ext uri="{FF2B5EF4-FFF2-40B4-BE49-F238E27FC236}">
                <a16:creationId xmlns:a16="http://schemas.microsoft.com/office/drawing/2014/main" id="{C076B660-9507-40F5-A901-059E65569181}"/>
              </a:ext>
            </a:extLst>
          </p:cNvPr>
          <p:cNvSpPr txBox="1">
            <a:spLocks noChangeArrowheads="1"/>
          </p:cNvSpPr>
          <p:nvPr/>
        </p:nvSpPr>
        <p:spPr bwMode="auto">
          <a:xfrm>
            <a:off x="3092990" y="4906968"/>
            <a:ext cx="4048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pl-PL" altLang="pl-PL" sz="1600" dirty="0">
                <a:latin typeface="PT Sans"/>
              </a:rPr>
              <a:t>dr hab. Mariusz Jagielski, prof. UŚ </a:t>
            </a:r>
          </a:p>
          <a:p>
            <a:pPr eaLnBrk="1" hangingPunct="1">
              <a:lnSpc>
                <a:spcPct val="100000"/>
              </a:lnSpc>
              <a:spcBef>
                <a:spcPct val="0"/>
              </a:spcBef>
              <a:buFontTx/>
              <a:buNone/>
            </a:pPr>
            <a:r>
              <a:rPr lang="pl-PL" altLang="pl-PL" sz="1600" dirty="0">
                <a:latin typeface="PT Sans"/>
              </a:rPr>
              <a:t>Wydział Prawa i Administracji</a:t>
            </a:r>
          </a:p>
        </p:txBody>
      </p:sp>
      <p:sp>
        <p:nvSpPr>
          <p:cNvPr id="22" name="Schemat blokowy: terminator 21">
            <a:extLst>
              <a:ext uri="{FF2B5EF4-FFF2-40B4-BE49-F238E27FC236}">
                <a16:creationId xmlns:a16="http://schemas.microsoft.com/office/drawing/2014/main" id="{402E7576-D400-4760-B90B-92214F33CF3B}"/>
              </a:ext>
            </a:extLst>
          </p:cNvPr>
          <p:cNvSpPr/>
          <p:nvPr/>
        </p:nvSpPr>
        <p:spPr>
          <a:xfrm>
            <a:off x="6246483" y="2849615"/>
            <a:ext cx="2618572" cy="1222655"/>
          </a:xfrm>
          <a:prstGeom prst="flowChartTerminator">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pl-PL"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PT Sans" panose="020B0503020203020204" pitchFamily="34" charset="-18"/>
              </a:rPr>
              <a:t>Zdrowie i rozwój osobisty</a:t>
            </a:r>
          </a:p>
        </p:txBody>
      </p:sp>
      <p:sp>
        <p:nvSpPr>
          <p:cNvPr id="2" name="Prostokąt 1">
            <a:extLst>
              <a:ext uri="{FF2B5EF4-FFF2-40B4-BE49-F238E27FC236}">
                <a16:creationId xmlns:a16="http://schemas.microsoft.com/office/drawing/2014/main" id="{FAA20D4F-1FFD-46AD-87AD-F9BFF540D14D}"/>
              </a:ext>
            </a:extLst>
          </p:cNvPr>
          <p:cNvSpPr/>
          <p:nvPr/>
        </p:nvSpPr>
        <p:spPr>
          <a:xfrm>
            <a:off x="8303126" y="4906967"/>
            <a:ext cx="4048125" cy="584775"/>
          </a:xfrm>
          <a:prstGeom prst="rect">
            <a:avLst/>
          </a:prstGeom>
        </p:spPr>
        <p:txBody>
          <a:bodyPr wrap="square">
            <a:spAutoFit/>
          </a:bodyPr>
          <a:lstStyle/>
          <a:p>
            <a:pPr>
              <a:spcBef>
                <a:spcPct val="0"/>
              </a:spcBef>
            </a:pPr>
            <a:r>
              <a:rPr lang="pl-PL" altLang="pl-PL" sz="1600" dirty="0"/>
              <a:t>dr hab. Patrycja Szostok-Nowacka prof. UŚ</a:t>
            </a:r>
          </a:p>
          <a:p>
            <a:pPr>
              <a:spcBef>
                <a:spcPct val="0"/>
              </a:spcBef>
            </a:pPr>
            <a:r>
              <a:rPr lang="pl-PL" altLang="pl-PL" sz="1600" dirty="0"/>
              <a:t>Wydział Nauk Społecznych</a:t>
            </a:r>
          </a:p>
        </p:txBody>
      </p:sp>
      <p:pic>
        <p:nvPicPr>
          <p:cNvPr id="1030" name="Picture 6" descr="Czy altruizm się opłaca? – rozmowa z dr hab. Patrycją Szostok- Nowacką,  prof. UŚ | Wydział Nauk Społecznych | Uniwersytet Śląski w Katowicach">
            <a:extLst>
              <a:ext uri="{FF2B5EF4-FFF2-40B4-BE49-F238E27FC236}">
                <a16:creationId xmlns:a16="http://schemas.microsoft.com/office/drawing/2014/main" id="{F36C7197-9585-A6A4-1EC6-DC71168069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569" y="2084710"/>
            <a:ext cx="2200831" cy="274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2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80470C9D-ECBA-404A-4E22-67FD65519093}"/>
              </a:ext>
            </a:extLst>
          </p:cNvPr>
          <p:cNvSpPr>
            <a:spLocks noGrp="1"/>
          </p:cNvSpPr>
          <p:nvPr>
            <p:ph type="ctrTitle"/>
          </p:nvPr>
        </p:nvSpPr>
        <p:spPr>
          <a:xfrm>
            <a:off x="810814" y="950048"/>
            <a:ext cx="10815175" cy="1079234"/>
          </a:xfrm>
        </p:spPr>
        <p:txBody>
          <a:bodyPr>
            <a:noAutofit/>
          </a:bodyPr>
          <a:lstStyle/>
          <a:p>
            <a:pPr algn="l">
              <a:spcBef>
                <a:spcPts val="0"/>
              </a:spcBef>
              <a:defRPr/>
            </a:pPr>
            <a:r>
              <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Konkretne moduły proponowane</a:t>
            </a:r>
            <a:br>
              <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br>
            <a:r>
              <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rPr>
              <a:t> w ramach obszaru</a:t>
            </a:r>
          </a:p>
        </p:txBody>
      </p:sp>
      <p:graphicFrame>
        <p:nvGraphicFramePr>
          <p:cNvPr id="5" name="Diagram 4">
            <a:extLst>
              <a:ext uri="{FF2B5EF4-FFF2-40B4-BE49-F238E27FC236}">
                <a16:creationId xmlns:a16="http://schemas.microsoft.com/office/drawing/2014/main" id="{6084709C-CFFC-4072-A269-D004D51FFE67}"/>
              </a:ext>
            </a:extLst>
          </p:cNvPr>
          <p:cNvGraphicFramePr/>
          <p:nvPr>
            <p:extLst>
              <p:ext uri="{D42A27DB-BD31-4B8C-83A1-F6EECF244321}">
                <p14:modId xmlns:p14="http://schemas.microsoft.com/office/powerpoint/2010/main" val="2066486095"/>
              </p:ext>
            </p:extLst>
          </p:nvPr>
        </p:nvGraphicFramePr>
        <p:xfrm>
          <a:off x="1207090" y="2161107"/>
          <a:ext cx="9777819" cy="426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761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66E1B7E7-3E31-4978-9135-4284EBB0CA9D}"/>
              </a:ext>
            </a:extLst>
          </p:cNvPr>
          <p:cNvSpPr txBox="1">
            <a:spLocks/>
          </p:cNvSpPr>
          <p:nvPr/>
        </p:nvSpPr>
        <p:spPr>
          <a:xfrm>
            <a:off x="810814" y="950048"/>
            <a:ext cx="10815175" cy="10792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defRPr/>
            </a:pPr>
            <a:r>
              <a:rPr lang="pl-PL" sz="4000" b="1">
                <a:ln w="0"/>
                <a:solidFill>
                  <a:srgbClr val="EF7D00"/>
                </a:solidFill>
                <a:effectLst>
                  <a:outerShdw blurRad="38100" dist="19050" dir="2700000" algn="tl" rotWithShape="0">
                    <a:schemeClr val="dk1">
                      <a:alpha val="40000"/>
                    </a:schemeClr>
                  </a:outerShdw>
                </a:effectLst>
                <a:latin typeface="PT Sans" panose="020B0503020203020204" pitchFamily="34" charset="-18"/>
              </a:rPr>
              <a:t>Konkretne moduły proponowane</a:t>
            </a:r>
            <a:br>
              <a:rPr lang="pl-PL" sz="4000" b="1">
                <a:ln w="0"/>
                <a:solidFill>
                  <a:srgbClr val="EF7D00"/>
                </a:solidFill>
                <a:effectLst>
                  <a:outerShdw blurRad="38100" dist="19050" dir="2700000" algn="tl" rotWithShape="0">
                    <a:schemeClr val="dk1">
                      <a:alpha val="40000"/>
                    </a:schemeClr>
                  </a:outerShdw>
                </a:effectLst>
                <a:latin typeface="PT Sans" panose="020B0503020203020204" pitchFamily="34" charset="-18"/>
              </a:rPr>
            </a:br>
            <a:r>
              <a:rPr lang="pl-PL" sz="4000" b="1">
                <a:ln w="0"/>
                <a:solidFill>
                  <a:srgbClr val="EF7D00"/>
                </a:solidFill>
                <a:effectLst>
                  <a:outerShdw blurRad="38100" dist="19050" dir="2700000" algn="tl" rotWithShape="0">
                    <a:schemeClr val="dk1">
                      <a:alpha val="40000"/>
                    </a:schemeClr>
                  </a:outerShdw>
                </a:effectLst>
                <a:latin typeface="PT Sans" panose="020B0503020203020204" pitchFamily="34" charset="-18"/>
              </a:rPr>
              <a:t> w ramach obszaru</a:t>
            </a:r>
            <a:endParaRPr lang="pl-PL" sz="4000" b="1" dirty="0">
              <a:ln w="0"/>
              <a:solidFill>
                <a:srgbClr val="EF7D00"/>
              </a:solidFill>
              <a:effectLst>
                <a:outerShdw blurRad="38100" dist="19050" dir="2700000" algn="tl" rotWithShape="0">
                  <a:schemeClr val="dk1">
                    <a:alpha val="40000"/>
                  </a:schemeClr>
                </a:outerShdw>
              </a:effectLst>
              <a:latin typeface="PT Sans" panose="020B0503020203020204" pitchFamily="34" charset="-18"/>
            </a:endParaRPr>
          </a:p>
        </p:txBody>
      </p:sp>
      <p:graphicFrame>
        <p:nvGraphicFramePr>
          <p:cNvPr id="5" name="Diagram 4">
            <a:extLst>
              <a:ext uri="{FF2B5EF4-FFF2-40B4-BE49-F238E27FC236}">
                <a16:creationId xmlns:a16="http://schemas.microsoft.com/office/drawing/2014/main" id="{80B0AFCB-FFEE-47A4-B318-5B36372E5B8B}"/>
              </a:ext>
            </a:extLst>
          </p:cNvPr>
          <p:cNvGraphicFramePr/>
          <p:nvPr>
            <p:extLst>
              <p:ext uri="{D42A27DB-BD31-4B8C-83A1-F6EECF244321}">
                <p14:modId xmlns:p14="http://schemas.microsoft.com/office/powerpoint/2010/main" val="3808714210"/>
              </p:ext>
            </p:extLst>
          </p:nvPr>
        </p:nvGraphicFramePr>
        <p:xfrm>
          <a:off x="1137997" y="2107841"/>
          <a:ext cx="9777819" cy="426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3563654"/>
      </p:ext>
    </p:extLst>
  </p:cSld>
  <p:clrMapOvr>
    <a:masterClrMapping/>
  </p:clrMapOvr>
</p:sld>
</file>

<file path=ppt/theme/theme1.xml><?xml version="1.0" encoding="utf-8"?>
<a:theme xmlns:a="http://schemas.openxmlformats.org/drawingml/2006/main" name="Projekt niestandardowy">
  <a:themeElements>
    <a:clrScheme name="US">
      <a:dk1>
        <a:srgbClr val="002D59"/>
      </a:dk1>
      <a:lt1>
        <a:sysClr val="window" lastClr="FFFFFF"/>
      </a:lt1>
      <a:dk2>
        <a:srgbClr val="004993"/>
      </a:dk2>
      <a:lt2>
        <a:srgbClr val="E7E6E6"/>
      </a:lt2>
      <a:accent1>
        <a:srgbClr val="C00000"/>
      </a:accent1>
      <a:accent2>
        <a:srgbClr val="FF0000"/>
      </a:accent2>
      <a:accent3>
        <a:srgbClr val="A5A5A5"/>
      </a:accent3>
      <a:accent4>
        <a:srgbClr val="FFC000"/>
      </a:accent4>
      <a:accent5>
        <a:srgbClr val="5BADFF"/>
      </a:accent5>
      <a:accent6>
        <a:srgbClr val="92D050"/>
      </a:accent6>
      <a:hlink>
        <a:srgbClr val="0071E2"/>
      </a:hlink>
      <a:folHlink>
        <a:srgbClr val="7F7F7F"/>
      </a:folHlink>
    </a:clrScheme>
    <a:fontScheme name="Uniwersytet Śląski">
      <a:majorFont>
        <a:latin typeface="PT Sans Bold"/>
        <a:ea typeface=""/>
        <a:cs typeface=""/>
      </a:majorFont>
      <a:minorFont>
        <a:latin typeface="PT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6754</TotalTime>
  <Words>2002</Words>
  <Application>Microsoft Office PowerPoint</Application>
  <PresentationFormat>Panoramiczny</PresentationFormat>
  <Paragraphs>210</Paragraphs>
  <Slides>23</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23</vt:i4>
      </vt:variant>
    </vt:vector>
  </HeadingPairs>
  <TitlesOfParts>
    <vt:vector size="32" baseType="lpstr">
      <vt:lpstr>Arial</vt:lpstr>
      <vt:lpstr>Berlin Sans FB Demi</vt:lpstr>
      <vt:lpstr>Calibri</vt:lpstr>
      <vt:lpstr>PT Sans</vt:lpstr>
      <vt:lpstr>PT Sans Bold</vt:lpstr>
      <vt:lpstr>Symbol</vt:lpstr>
      <vt:lpstr>Verdana</vt:lpstr>
      <vt:lpstr>Wingdings</vt:lpstr>
      <vt:lpstr>Projekt niestandardowy</vt:lpstr>
      <vt:lpstr>Moduły obszarowe  wspierające kształcenie kierunkowe</vt:lpstr>
      <vt:lpstr>Program studiów I stopnia</vt:lpstr>
      <vt:lpstr>Moduły obszarowe wspierające kształcenie kierunkowe</vt:lpstr>
      <vt:lpstr>Prezentacja programu PowerPoint</vt:lpstr>
      <vt:lpstr>Obszary oraz ich Liderki i Liderzy</vt:lpstr>
      <vt:lpstr>Obszary oraz ich Liderki i Liderzy</vt:lpstr>
      <vt:lpstr>Obszary oraz ich Liderki i Liderzy</vt:lpstr>
      <vt:lpstr>Konkretne moduły proponowane  w ramach obszaru</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Moduły obszarowe realizowane są na poziomie ogólnouczelnianym</vt:lpstr>
      <vt:lpstr>Kształcenie obszarowe w ramach  kierunku studiów</vt:lpstr>
      <vt:lpstr>Kształcenie obszarowe w ramach  kierunku studiów</vt:lpstr>
      <vt:lpstr>Rejestracja na moduły w ramach kształcenia obszarowego www.usosweb.us.edu.pl </vt:lpstr>
      <vt:lpstr>Rejestracja na moduły w ramach kształcenia obszarowego www.usosweb.us.edu.pl </vt:lpstr>
      <vt:lpstr>Vademecum studenckie  moduł dla studentek i studentów I roku</vt:lpstr>
      <vt:lpstr>Testy diagnostyczne z języków obcych dla studentek i studentów I roku</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Iwona Cichy</dc:creator>
  <cp:lastModifiedBy>Aleksandra Nadgórska-Socha</cp:lastModifiedBy>
  <cp:revision>212</cp:revision>
  <dcterms:created xsi:type="dcterms:W3CDTF">2019-03-06T11:23:46Z</dcterms:created>
  <dcterms:modified xsi:type="dcterms:W3CDTF">2023-11-20T11:21:39Z</dcterms:modified>
</cp:coreProperties>
</file>