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sldIdLst>
    <p:sldId id="256" r:id="rId2"/>
    <p:sldId id="257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6"/>
  </p:normalViewPr>
  <p:slideViewPr>
    <p:cSldViewPr snapToGrid="0">
      <p:cViewPr varScale="1">
        <p:scale>
          <a:sx n="114" d="100"/>
          <a:sy n="114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6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2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5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89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01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24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65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9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2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1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9" name="Picture 3" descr="Obraz zawierający Wielobarwność, żółty, roślina, drzewo&#10;&#10;Opis wygenerowany automatycznie">
            <a:extLst>
              <a:ext uri="{FF2B5EF4-FFF2-40B4-BE49-F238E27FC236}">
                <a16:creationId xmlns:a16="http://schemas.microsoft.com/office/drawing/2014/main" id="{E162A26A-588A-88B7-8C0B-A0F39F142C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30670" b="1308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16B8CD7-964E-A52A-192C-2B2CAC748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r>
              <a:rPr lang="pl-PL" sz="6100">
                <a:solidFill>
                  <a:srgbClr val="FFFFFF"/>
                </a:solidFill>
              </a:rPr>
              <a:t>MIKROPOŚWIADCZENIA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2C0E73-F64A-69D6-D5A9-E74988F6D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Kolegium Dydaktyki Ogólnouniwersyteckiej, SEMESTR LETNI 2024/2025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50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72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9FCD2E-1442-9217-D355-3CF642F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CZYM JEST MIKROPOŚWIADCZENIE?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2CDAEA-9EDD-485E-F0CF-AD31D0037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 err="1"/>
              <a:t>Mikropoświadczenia</a:t>
            </a:r>
            <a:r>
              <a:rPr lang="pl-PL" sz="2000" dirty="0"/>
              <a:t> oznaczają opis efektów uczenia się, które osoba ucząca się uzyskała przy niewielkim nakładzie uczenia się. Efekty te zostały ocenione na podstawie przejrzystych i jasno określonych kryteriów. Aktywności edukacyjne prowadzące do uzyskania </a:t>
            </a:r>
            <a:r>
              <a:rPr lang="pl-PL" sz="2000" dirty="0" err="1"/>
              <a:t>mikropoświadczeń</a:t>
            </a:r>
            <a:r>
              <a:rPr lang="pl-PL" sz="2000" dirty="0"/>
              <a:t> są opracowywane tak, aby osoba ucząca się zdobyła konkretną wiedzę, umiejętności i kompetencje, które odpowiadają na potrzeby społeczne, osobiste i kulturowe lub na potrzeby rynku pracy. </a:t>
            </a:r>
            <a:r>
              <a:rPr lang="pl-PL" sz="2000" dirty="0" err="1"/>
              <a:t>Mikroposwiadczenia</a:t>
            </a:r>
            <a:r>
              <a:rPr lang="pl-PL" sz="2000" dirty="0"/>
              <a:t> są własnością osoby uczącej się i mogą być udostępniane i przenoszone. Mogą być samodzielne lub łączone w większe poświadczenia. </a:t>
            </a:r>
            <a:r>
              <a:rPr lang="pl-PL" sz="2000" dirty="0" err="1"/>
              <a:t>Mikropoświadczenia</a:t>
            </a:r>
            <a:r>
              <a:rPr lang="pl-PL" sz="2000" dirty="0"/>
              <a:t> podlegają zapewnianiu jakości według uzgodnionych standardów w stosownym sektorze lub obszarze działalności. 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r">
              <a:spcBef>
                <a:spcPts val="0"/>
              </a:spcBef>
              <a:buNone/>
            </a:pPr>
            <a:r>
              <a:rPr lang="pl-PL" sz="1400" dirty="0"/>
              <a:t>Zalecenie Rady Europy z 22 czerwca 2022 r. w sprawie europejskiego podejścia do </a:t>
            </a:r>
            <a:r>
              <a:rPr lang="pl-PL" sz="1400" dirty="0" err="1"/>
              <a:t>mikropoświadczeń</a:t>
            </a:r>
            <a:endParaRPr lang="pl-PL" sz="1400" dirty="0"/>
          </a:p>
          <a:p>
            <a:pPr marL="0" indent="0" algn="r">
              <a:spcBef>
                <a:spcPts val="0"/>
              </a:spcBef>
              <a:buNone/>
            </a:pPr>
            <a:r>
              <a:rPr lang="pl-PL" sz="1400" dirty="0"/>
              <a:t> na potrzeby uczenia się przez całe życie i zatrudnialności</a:t>
            </a:r>
          </a:p>
          <a:p>
            <a:pPr marL="0" indent="0" algn="r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6384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344CD2-2E43-4AC9-9E7A-32130837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CO DAJĄ STUDENTOWI MIKROPOŚWIADCZENIA?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5E4681-7BD1-455E-B821-7DCA2B89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pl-PL" sz="2000" dirty="0"/>
              <a:t>możliwość zdobycia konkretnych, potwierdzonych kwalifikacji, które mają znaczenie na rynku pracy (i posługiwania się nimi jeszcze przed ukończeniem studiów)</a:t>
            </a:r>
          </a:p>
          <a:p>
            <a:r>
              <a:rPr lang="pl-PL" sz="2000" dirty="0"/>
              <a:t>możliwość uzupełnienia swojej wiedzy/kwalifikacji, których konkretnemu studentowi na wybranym kierunku brakuje – teraz i w przyszłości (także po skończeniu studiów)</a:t>
            </a:r>
          </a:p>
          <a:p>
            <a:r>
              <a:rPr lang="pl-PL" sz="2000" dirty="0"/>
              <a:t>personalizację procesu kształcenia, dostosowanie go do własnych potrzeb i zainteresowań</a:t>
            </a:r>
          </a:p>
          <a:p>
            <a:r>
              <a:rPr lang="pl-PL" sz="2000" dirty="0"/>
              <a:t>większą atrakcyjność na rynku pracy, dzięki możliwości odróżnienia się od innych absolwentów posiadających dyplom ukończenia tego samego kierunku studiów</a:t>
            </a:r>
          </a:p>
        </p:txBody>
      </p:sp>
    </p:spTree>
    <p:extLst>
      <p:ext uri="{BB962C8B-B14F-4D97-AF65-F5344CB8AC3E}">
        <p14:creationId xmlns:p14="http://schemas.microsoft.com/office/powerpoint/2010/main" val="207159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zrzut ekranu, kreskówka, pingwin&#10;&#10;Opis wygenerowany automatycznie">
            <a:extLst>
              <a:ext uri="{FF2B5EF4-FFF2-40B4-BE49-F238E27FC236}">
                <a16:creationId xmlns:a16="http://schemas.microsoft.com/office/drawing/2014/main" id="{8CAB8C69-03C1-79E5-EE50-202CBA287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827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D97F66-889C-4593-A59A-C2705CB5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/>
              <a:t>MIKROPOŚWIADCZENIA W KDO </a:t>
            </a:r>
            <a:br>
              <a:rPr lang="pl-PL" sz="2800" dirty="0"/>
            </a:br>
            <a:r>
              <a:rPr lang="pl-PL" sz="2800" dirty="0"/>
              <a:t>W SEMESTRZE LETNIM 2024/2025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51A096-BF49-4975-9061-AA22D3BD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000" dirty="0"/>
              <a:t>PRZEDMIOTY: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VADEMECUM PRAWA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ANALIZA DANYCH: METODY I NARZĘDZIA </a:t>
            </a:r>
            <a:endParaRPr lang="pl-P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SZTUKA KRYTYCZNEGO </a:t>
            </a:r>
            <a:r>
              <a:rPr lang="pl-PL" sz="2000"/>
              <a:t>MYŚLENIA </a:t>
            </a:r>
            <a:endParaRPr lang="pl-PL" sz="2000" dirty="0"/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414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ED1D61-E85F-49E0-BA6B-5D103324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JAK DZIAŁAĆ I KIEDY?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43A642-E44F-49CE-9FA0-A4BB75DCD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pl-PL" sz="2000" dirty="0"/>
          </a:p>
          <a:p>
            <a:pPr marL="457200" indent="-457200">
              <a:buAutoNum type="arabicPeriod"/>
            </a:pPr>
            <a:r>
              <a:rPr lang="pl-PL" sz="2000" dirty="0"/>
              <a:t>PREZENTACJA WYMOGÓW I KRYTERIÓW WERYFIKACJI: </a:t>
            </a:r>
            <a:r>
              <a:rPr lang="pl-PL" sz="2000" dirty="0">
                <a:solidFill>
                  <a:srgbClr val="FF0000"/>
                </a:solidFill>
              </a:rPr>
              <a:t>połowa marca</a:t>
            </a:r>
          </a:p>
          <a:p>
            <a:pPr marL="457200" indent="-457200">
              <a:buAutoNum type="arabicPeriod"/>
            </a:pPr>
            <a:endParaRPr lang="pl-PL" sz="20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pl-PL" sz="2000"/>
              <a:t>DEKLARACJA UCZESTNICTWA PRZEZ OSOBY STUDIUJĄCE: </a:t>
            </a:r>
            <a:r>
              <a:rPr lang="pl-PL" sz="2000">
                <a:solidFill>
                  <a:srgbClr val="FF0000"/>
                </a:solidFill>
              </a:rPr>
              <a:t>połowa </a:t>
            </a:r>
            <a:r>
              <a:rPr lang="pl-PL" sz="2000" dirty="0">
                <a:solidFill>
                  <a:srgbClr val="FF0000"/>
                </a:solidFill>
              </a:rPr>
              <a:t>marca</a:t>
            </a:r>
          </a:p>
          <a:p>
            <a:pPr marL="0" indent="0">
              <a:buNone/>
            </a:pPr>
            <a:endParaRPr lang="pl-PL" sz="20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pl-P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000" dirty="0"/>
              <a:t>W razie pytań i wątpliwości, proszę pisać na adres: magdalena.bak@us.edu.pl</a:t>
            </a:r>
          </a:p>
        </p:txBody>
      </p:sp>
    </p:spTree>
    <p:extLst>
      <p:ext uri="{BB962C8B-B14F-4D97-AF65-F5344CB8AC3E}">
        <p14:creationId xmlns:p14="http://schemas.microsoft.com/office/powerpoint/2010/main" val="403988671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AnalogousFromDarkSeedLeftStep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286</Words>
  <Application>Microsoft Macintosh PowerPoint</Application>
  <PresentationFormat>Panoramiczny</PresentationFormat>
  <Paragraphs>28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Univers</vt:lpstr>
      <vt:lpstr>GradientVTI</vt:lpstr>
      <vt:lpstr>MIKROPOŚWIADCZENIA</vt:lpstr>
      <vt:lpstr>CZYM JEST MIKROPOŚWIADCZENIE?</vt:lpstr>
      <vt:lpstr>CO DAJĄ STUDENTOWI MIKROPOŚWIADCZENIA?</vt:lpstr>
      <vt:lpstr>Prezentacja programu PowerPoint</vt:lpstr>
      <vt:lpstr>MIKROPOŚWIADCZENIA W KDO  W SEMESTRZE LETNIM 2024/2025</vt:lpstr>
      <vt:lpstr>JAK DZIAŁAĆ I KIEDY?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MIKROPOŚWIADCZENIA</dc:title>
  <dc:creator>Magdalena Bąk</dc:creator>
  <cp:lastModifiedBy>Magdalena Bąk</cp:lastModifiedBy>
  <cp:revision>16</cp:revision>
  <dcterms:created xsi:type="dcterms:W3CDTF">2024-12-04T08:53:47Z</dcterms:created>
  <dcterms:modified xsi:type="dcterms:W3CDTF">2025-01-20T17:05:37Z</dcterms:modified>
</cp:coreProperties>
</file>