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721" r:id="rId4"/>
  </p:sldMasterIdLst>
  <p:notesMasterIdLst>
    <p:notesMasterId r:id="rId30"/>
  </p:notesMasterIdLst>
  <p:sldIdLst>
    <p:sldId id="258" r:id="rId5"/>
    <p:sldId id="325" r:id="rId6"/>
    <p:sldId id="345" r:id="rId7"/>
    <p:sldId id="346" r:id="rId8"/>
    <p:sldId id="347" r:id="rId9"/>
    <p:sldId id="348" r:id="rId10"/>
    <p:sldId id="359" r:id="rId11"/>
    <p:sldId id="360" r:id="rId12"/>
    <p:sldId id="361" r:id="rId13"/>
    <p:sldId id="349" r:id="rId14"/>
    <p:sldId id="362" r:id="rId15"/>
    <p:sldId id="354" r:id="rId16"/>
    <p:sldId id="276" r:id="rId17"/>
    <p:sldId id="343" r:id="rId18"/>
    <p:sldId id="352" r:id="rId19"/>
    <p:sldId id="329" r:id="rId20"/>
    <p:sldId id="328" r:id="rId21"/>
    <p:sldId id="265" r:id="rId22"/>
    <p:sldId id="344" r:id="rId23"/>
    <p:sldId id="277" r:id="rId24"/>
    <p:sldId id="356" r:id="rId25"/>
    <p:sldId id="353" r:id="rId26"/>
    <p:sldId id="358" r:id="rId27"/>
    <p:sldId id="357" r:id="rId28"/>
    <p:sldId id="264" r:id="rId29"/>
  </p:sldIdLst>
  <p:sldSz cx="9144000" cy="6858000" type="screen4x3"/>
  <p:notesSz cx="6858000" cy="9144000"/>
  <p:embeddedFontLst>
    <p:embeddedFont>
      <p:font typeface="PT Sans" panose="020B0604020202020204" charset="-18"/>
      <p:regular r:id="rId31"/>
      <p:bold r:id="rId32"/>
      <p:italic r:id="rId33"/>
      <p:boldItalic r:id="rId34"/>
    </p:embeddedFont>
  </p:embeddedFontLst>
  <p:custDataLst>
    <p:tags r:id="rId35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424C485-B7F4-2398-0799-86E4381E4155}" v="13" dt="2025-06-09T13:28:19.642"/>
    <p1510:client id="{C80B5874-3EF9-5EF8-27CE-00E6A84B55E9}" v="310" dt="2025-06-09T16:34:44.23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405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1692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ableStyles" Target="tableStyles.xml"/><Relationship Id="rId21" Type="http://schemas.openxmlformats.org/officeDocument/2006/relationships/slide" Target="slides/slide17.xml"/><Relationship Id="rId34" Type="http://schemas.openxmlformats.org/officeDocument/2006/relationships/font" Target="fonts/font4.fntdata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font" Target="fonts/font2.fntdata"/><Relationship Id="rId37" Type="http://schemas.openxmlformats.org/officeDocument/2006/relationships/viewProps" Target="viewProps.xml"/><Relationship Id="rId40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1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notesMaster" Target="notesMasters/notesMaster1.xml"/><Relationship Id="rId35" Type="http://schemas.openxmlformats.org/officeDocument/2006/relationships/tags" Target="tags/tag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font" Target="fonts/font3.fntdata"/><Relationship Id="rId38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anna Kostrzewska" userId="S::hanna.kostrzewska@o365.us.edu.pl::579996a5-d8b3-4e0b-93fe-e509c2774596" providerId="AD" clId="Web-{1749D26A-8904-724D-1A68-CDBFB512BBB0}"/>
    <pc:docChg chg="delSld modSld">
      <pc:chgData name="Hanna Kostrzewska" userId="S::hanna.kostrzewska@o365.us.edu.pl::579996a5-d8b3-4e0b-93fe-e509c2774596" providerId="AD" clId="Web-{1749D26A-8904-724D-1A68-CDBFB512BBB0}" dt="2025-06-05T08:59:59.571" v="31" actId="20577"/>
      <pc:docMkLst>
        <pc:docMk/>
      </pc:docMkLst>
      <pc:sldChg chg="modSp">
        <pc:chgData name="Hanna Kostrzewska" userId="S::hanna.kostrzewska@o365.us.edu.pl::579996a5-d8b3-4e0b-93fe-e509c2774596" providerId="AD" clId="Web-{1749D26A-8904-724D-1A68-CDBFB512BBB0}" dt="2025-06-05T08:59:59.571" v="31" actId="20577"/>
        <pc:sldMkLst>
          <pc:docMk/>
          <pc:sldMk cId="2852467030" sldId="264"/>
        </pc:sldMkLst>
        <pc:spChg chg="mod">
          <ac:chgData name="Hanna Kostrzewska" userId="S::hanna.kostrzewska@o365.us.edu.pl::579996a5-d8b3-4e0b-93fe-e509c2774596" providerId="AD" clId="Web-{1749D26A-8904-724D-1A68-CDBFB512BBB0}" dt="2025-06-05T08:59:59.571" v="31" actId="20577"/>
          <ac:spMkLst>
            <pc:docMk/>
            <pc:sldMk cId="2852467030" sldId="264"/>
            <ac:spMk id="3" creationId="{3E24BC38-165E-4B99-B5D0-6C8DA4EDC977}"/>
          </ac:spMkLst>
        </pc:spChg>
      </pc:sldChg>
      <pc:sldChg chg="del">
        <pc:chgData name="Hanna Kostrzewska" userId="S::hanna.kostrzewska@o365.us.edu.pl::579996a5-d8b3-4e0b-93fe-e509c2774596" providerId="AD" clId="Web-{1749D26A-8904-724D-1A68-CDBFB512BBB0}" dt="2025-06-05T08:52:23.598" v="7"/>
        <pc:sldMkLst>
          <pc:docMk/>
          <pc:sldMk cId="650902189" sldId="274"/>
        </pc:sldMkLst>
      </pc:sldChg>
      <pc:sldChg chg="del">
        <pc:chgData name="Hanna Kostrzewska" userId="S::hanna.kostrzewska@o365.us.edu.pl::579996a5-d8b3-4e0b-93fe-e509c2774596" providerId="AD" clId="Web-{1749D26A-8904-724D-1A68-CDBFB512BBB0}" dt="2025-06-05T08:52:35.395" v="8"/>
        <pc:sldMkLst>
          <pc:docMk/>
          <pc:sldMk cId="5231659" sldId="275"/>
        </pc:sldMkLst>
      </pc:sldChg>
      <pc:sldChg chg="modSp">
        <pc:chgData name="Hanna Kostrzewska" userId="S::hanna.kostrzewska@o365.us.edu.pl::579996a5-d8b3-4e0b-93fe-e509c2774596" providerId="AD" clId="Web-{1749D26A-8904-724D-1A68-CDBFB512BBB0}" dt="2025-06-05T08:51:55.989" v="6"/>
        <pc:sldMkLst>
          <pc:docMk/>
          <pc:sldMk cId="818940070" sldId="356"/>
        </pc:sldMkLst>
        <pc:spChg chg="mod">
          <ac:chgData name="Hanna Kostrzewska" userId="S::hanna.kostrzewska@o365.us.edu.pl::579996a5-d8b3-4e0b-93fe-e509c2774596" providerId="AD" clId="Web-{1749D26A-8904-724D-1A68-CDBFB512BBB0}" dt="2025-06-05T08:51:55.989" v="6"/>
          <ac:spMkLst>
            <pc:docMk/>
            <pc:sldMk cId="818940070" sldId="356"/>
            <ac:spMk id="3" creationId="{BADA2309-2C64-4065-891B-F27216B64EDD}"/>
          </ac:spMkLst>
        </pc:spChg>
      </pc:sldChg>
    </pc:docChg>
  </pc:docChgLst>
  <pc:docChgLst>
    <pc:chgData name="Magdalena Pilot" userId="S::magdalena.pilot@o365.us.edu.pl::1c575f35-132c-4ea4-a5de-8df34c5a2e35" providerId="AD" clId="Web-{3D918D44-D964-58A2-2982-67AFE98D5E83}"/>
    <pc:docChg chg="delSld">
      <pc:chgData name="Magdalena Pilot" userId="S::magdalena.pilot@o365.us.edu.pl::1c575f35-132c-4ea4-a5de-8df34c5a2e35" providerId="AD" clId="Web-{3D918D44-D964-58A2-2982-67AFE98D5E83}" dt="2025-06-06T08:46:20.785" v="2"/>
      <pc:docMkLst>
        <pc:docMk/>
      </pc:docMkLst>
      <pc:sldChg chg="del">
        <pc:chgData name="Magdalena Pilot" userId="S::magdalena.pilot@o365.us.edu.pl::1c575f35-132c-4ea4-a5de-8df34c5a2e35" providerId="AD" clId="Web-{3D918D44-D964-58A2-2982-67AFE98D5E83}" dt="2025-06-06T08:44:44.330" v="0"/>
        <pc:sldMkLst>
          <pc:docMk/>
          <pc:sldMk cId="3387648182" sldId="270"/>
        </pc:sldMkLst>
      </pc:sldChg>
      <pc:sldChg chg="del">
        <pc:chgData name="Magdalena Pilot" userId="S::magdalena.pilot@o365.us.edu.pl::1c575f35-132c-4ea4-a5de-8df34c5a2e35" providerId="AD" clId="Web-{3D918D44-D964-58A2-2982-67AFE98D5E83}" dt="2025-06-06T08:46:20.785" v="2"/>
        <pc:sldMkLst>
          <pc:docMk/>
          <pc:sldMk cId="1208190049" sldId="341"/>
        </pc:sldMkLst>
      </pc:sldChg>
      <pc:sldChg chg="del">
        <pc:chgData name="Magdalena Pilot" userId="S::magdalena.pilot@o365.us.edu.pl::1c575f35-132c-4ea4-a5de-8df34c5a2e35" providerId="AD" clId="Web-{3D918D44-D964-58A2-2982-67AFE98D5E83}" dt="2025-06-06T08:45:56.800" v="1"/>
        <pc:sldMkLst>
          <pc:docMk/>
          <pc:sldMk cId="2124640149" sldId="342"/>
        </pc:sldMkLst>
      </pc:sldChg>
    </pc:docChg>
  </pc:docChgLst>
  <pc:docChgLst>
    <pc:chgData name="Dobromiła Stano" userId="S::dobromila.stano@o365.us.edu.pl::bd797707-7d3e-4571-a1ca-7aa3d919381d" providerId="AD" clId="Web-{7424C485-B7F4-2398-0799-86E4381E4155}"/>
    <pc:docChg chg="addSld modSld">
      <pc:chgData name="Dobromiła Stano" userId="S::dobromila.stano@o365.us.edu.pl::bd797707-7d3e-4571-a1ca-7aa3d919381d" providerId="AD" clId="Web-{7424C485-B7F4-2398-0799-86E4381E4155}" dt="2025-06-09T13:28:19.629" v="9" actId="20577"/>
      <pc:docMkLst>
        <pc:docMk/>
      </pc:docMkLst>
      <pc:sldChg chg="addSp delSp modSp new">
        <pc:chgData name="Dobromiła Stano" userId="S::dobromila.stano@o365.us.edu.pl::bd797707-7d3e-4571-a1ca-7aa3d919381d" providerId="AD" clId="Web-{7424C485-B7F4-2398-0799-86E4381E4155}" dt="2025-06-09T13:28:19.629" v="9" actId="20577"/>
        <pc:sldMkLst>
          <pc:docMk/>
          <pc:sldMk cId="382057236" sldId="357"/>
        </pc:sldMkLst>
        <pc:spChg chg="del">
          <ac:chgData name="Dobromiła Stano" userId="S::dobromila.stano@o365.us.edu.pl::bd797707-7d3e-4571-a1ca-7aa3d919381d" providerId="AD" clId="Web-{7424C485-B7F4-2398-0799-86E4381E4155}" dt="2025-06-09T13:27:52" v="3"/>
          <ac:spMkLst>
            <pc:docMk/>
            <pc:sldMk cId="382057236" sldId="357"/>
            <ac:spMk id="2" creationId="{4DA4271C-BCC3-C517-F1DE-88BBCF4EE6AF}"/>
          </ac:spMkLst>
        </pc:spChg>
        <pc:spChg chg="add mod">
          <ac:chgData name="Dobromiła Stano" userId="S::dobromila.stano@o365.us.edu.pl::bd797707-7d3e-4571-a1ca-7aa3d919381d" providerId="AD" clId="Web-{7424C485-B7F4-2398-0799-86E4381E4155}" dt="2025-06-09T13:28:19.629" v="9" actId="20577"/>
          <ac:spMkLst>
            <pc:docMk/>
            <pc:sldMk cId="382057236" sldId="357"/>
            <ac:spMk id="4" creationId="{29218093-1DBC-1996-D61A-8EDBDAAF0288}"/>
          </ac:spMkLst>
        </pc:spChg>
      </pc:sldChg>
    </pc:docChg>
  </pc:docChgLst>
  <pc:docChgLst>
    <pc:chgData name="Dobromiła Stano" userId="S::dobromila.stano@o365.us.edu.pl::bd797707-7d3e-4571-a1ca-7aa3d919381d" providerId="AD" clId="Web-{C80B5874-3EF9-5EF8-27CE-00E6A84B55E9}"/>
    <pc:docChg chg="addSld modSld sldOrd">
      <pc:chgData name="Dobromiła Stano" userId="S::dobromila.stano@o365.us.edu.pl::bd797707-7d3e-4571-a1ca-7aa3d919381d" providerId="AD" clId="Web-{C80B5874-3EF9-5EF8-27CE-00E6A84B55E9}" dt="2025-06-09T16:34:44.239" v="297" actId="20577"/>
      <pc:docMkLst>
        <pc:docMk/>
      </pc:docMkLst>
      <pc:sldChg chg="modSp mod modClrScheme chgLayout">
        <pc:chgData name="Dobromiła Stano" userId="S::dobromila.stano@o365.us.edu.pl::bd797707-7d3e-4571-a1ca-7aa3d919381d" providerId="AD" clId="Web-{C80B5874-3EF9-5EF8-27CE-00E6A84B55E9}" dt="2025-06-09T15:57:30.205" v="62"/>
        <pc:sldMkLst>
          <pc:docMk/>
          <pc:sldMk cId="3506059146" sldId="348"/>
        </pc:sldMkLst>
        <pc:spChg chg="mod ord">
          <ac:chgData name="Dobromiła Stano" userId="S::dobromila.stano@o365.us.edu.pl::bd797707-7d3e-4571-a1ca-7aa3d919381d" providerId="AD" clId="Web-{C80B5874-3EF9-5EF8-27CE-00E6A84B55E9}" dt="2025-06-09T15:57:30.205" v="62"/>
          <ac:spMkLst>
            <pc:docMk/>
            <pc:sldMk cId="3506059146" sldId="348"/>
            <ac:spMk id="2" creationId="{A6B302FB-DEF2-4F72-88A0-44BE9EC9D85B}"/>
          </ac:spMkLst>
        </pc:spChg>
        <pc:spChg chg="mod ord">
          <ac:chgData name="Dobromiła Stano" userId="S::dobromila.stano@o365.us.edu.pl::bd797707-7d3e-4571-a1ca-7aa3d919381d" providerId="AD" clId="Web-{C80B5874-3EF9-5EF8-27CE-00E6A84B55E9}" dt="2025-06-09T15:57:30.205" v="62"/>
          <ac:spMkLst>
            <pc:docMk/>
            <pc:sldMk cId="3506059146" sldId="348"/>
            <ac:spMk id="4" creationId="{AC56092E-C6B7-4FF9-9E52-F71EBD5E6380}"/>
          </ac:spMkLst>
        </pc:spChg>
      </pc:sldChg>
      <pc:sldChg chg="modSp">
        <pc:chgData name="Dobromiła Stano" userId="S::dobromila.stano@o365.us.edu.pl::bd797707-7d3e-4571-a1ca-7aa3d919381d" providerId="AD" clId="Web-{C80B5874-3EF9-5EF8-27CE-00E6A84B55E9}" dt="2025-06-09T15:47:23.839" v="37" actId="20577"/>
        <pc:sldMkLst>
          <pc:docMk/>
          <pc:sldMk cId="382057236" sldId="357"/>
        </pc:sldMkLst>
        <pc:spChg chg="mod">
          <ac:chgData name="Dobromiła Stano" userId="S::dobromila.stano@o365.us.edu.pl::bd797707-7d3e-4571-a1ca-7aa3d919381d" providerId="AD" clId="Web-{C80B5874-3EF9-5EF8-27CE-00E6A84B55E9}" dt="2025-06-09T14:59:20.183" v="11" actId="20577"/>
          <ac:spMkLst>
            <pc:docMk/>
            <pc:sldMk cId="382057236" sldId="357"/>
            <ac:spMk id="3" creationId="{5372D9F1-E208-AE1A-2800-AA4DBBBA3FE6}"/>
          </ac:spMkLst>
        </pc:spChg>
        <pc:spChg chg="mod">
          <ac:chgData name="Dobromiła Stano" userId="S::dobromila.stano@o365.us.edu.pl::bd797707-7d3e-4571-a1ca-7aa3d919381d" providerId="AD" clId="Web-{C80B5874-3EF9-5EF8-27CE-00E6A84B55E9}" dt="2025-06-09T15:47:23.839" v="37" actId="20577"/>
          <ac:spMkLst>
            <pc:docMk/>
            <pc:sldMk cId="382057236" sldId="357"/>
            <ac:spMk id="4" creationId="{29218093-1DBC-1996-D61A-8EDBDAAF0288}"/>
          </ac:spMkLst>
        </pc:spChg>
      </pc:sldChg>
      <pc:sldChg chg="modSp new ord">
        <pc:chgData name="Dobromiła Stano" userId="S::dobromila.stano@o365.us.edu.pl::bd797707-7d3e-4571-a1ca-7aa3d919381d" providerId="AD" clId="Web-{C80B5874-3EF9-5EF8-27CE-00E6A84B55E9}" dt="2025-06-09T16:24:46.421" v="215"/>
        <pc:sldMkLst>
          <pc:docMk/>
          <pc:sldMk cId="2090426757" sldId="358"/>
        </pc:sldMkLst>
        <pc:spChg chg="mod">
          <ac:chgData name="Dobromiła Stano" userId="S::dobromila.stano@o365.us.edu.pl::bd797707-7d3e-4571-a1ca-7aa3d919381d" providerId="AD" clId="Web-{C80B5874-3EF9-5EF8-27CE-00E6A84B55E9}" dt="2025-06-09T15:46:44.916" v="36" actId="20577"/>
          <ac:spMkLst>
            <pc:docMk/>
            <pc:sldMk cId="2090426757" sldId="358"/>
            <ac:spMk id="2" creationId="{D556B69D-AB30-3FC7-E92C-DBE7B0FD5D45}"/>
          </ac:spMkLst>
        </pc:spChg>
        <pc:spChg chg="mod">
          <ac:chgData name="Dobromiła Stano" userId="S::dobromila.stano@o365.us.edu.pl::bd797707-7d3e-4571-a1ca-7aa3d919381d" providerId="AD" clId="Web-{C80B5874-3EF9-5EF8-27CE-00E6A84B55E9}" dt="2025-06-09T15:56:03.233" v="60" actId="20577"/>
          <ac:spMkLst>
            <pc:docMk/>
            <pc:sldMk cId="2090426757" sldId="358"/>
            <ac:spMk id="3" creationId="{CBC4B03B-34C6-173C-0305-BA4D453D1EB4}"/>
          </ac:spMkLst>
        </pc:spChg>
      </pc:sldChg>
      <pc:sldChg chg="delSp modSp new mod modClrScheme chgLayout">
        <pc:chgData name="Dobromiła Stano" userId="S::dobromila.stano@o365.us.edu.pl::bd797707-7d3e-4571-a1ca-7aa3d919381d" providerId="AD" clId="Web-{C80B5874-3EF9-5EF8-27CE-00E6A84B55E9}" dt="2025-06-09T16:09:27.809" v="130"/>
        <pc:sldMkLst>
          <pc:docMk/>
          <pc:sldMk cId="3683068571" sldId="359"/>
        </pc:sldMkLst>
        <pc:spChg chg="mod ord">
          <ac:chgData name="Dobromiła Stano" userId="S::dobromila.stano@o365.us.edu.pl::bd797707-7d3e-4571-a1ca-7aa3d919381d" providerId="AD" clId="Web-{C80B5874-3EF9-5EF8-27CE-00E6A84B55E9}" dt="2025-06-09T16:09:27.809" v="130"/>
          <ac:spMkLst>
            <pc:docMk/>
            <pc:sldMk cId="3683068571" sldId="359"/>
            <ac:spMk id="2" creationId="{CCF0CDD2-2E5B-B2DA-D4AC-6E9BC22DADAB}"/>
          </ac:spMkLst>
        </pc:spChg>
        <pc:spChg chg="del mod">
          <ac:chgData name="Dobromiła Stano" userId="S::dobromila.stano@o365.us.edu.pl::bd797707-7d3e-4571-a1ca-7aa3d919381d" providerId="AD" clId="Web-{C80B5874-3EF9-5EF8-27CE-00E6A84B55E9}" dt="2025-06-09T15:57:59.784" v="68"/>
          <ac:spMkLst>
            <pc:docMk/>
            <pc:sldMk cId="3683068571" sldId="359"/>
            <ac:spMk id="3" creationId="{7EA19770-8D2A-4BD7-5948-E526CC184492}"/>
          </ac:spMkLst>
        </pc:spChg>
        <pc:spChg chg="mod ord">
          <ac:chgData name="Dobromiła Stano" userId="S::dobromila.stano@o365.us.edu.pl::bd797707-7d3e-4571-a1ca-7aa3d919381d" providerId="AD" clId="Web-{C80B5874-3EF9-5EF8-27CE-00E6A84B55E9}" dt="2025-06-09T16:09:27.809" v="130"/>
          <ac:spMkLst>
            <pc:docMk/>
            <pc:sldMk cId="3683068571" sldId="359"/>
            <ac:spMk id="4" creationId="{2784603B-7EF7-60ED-0375-AE418CF6E69D}"/>
          </ac:spMkLst>
        </pc:spChg>
        <pc:spChg chg="del">
          <ac:chgData name="Dobromiła Stano" userId="S::dobromila.stano@o365.us.edu.pl::bd797707-7d3e-4571-a1ca-7aa3d919381d" providerId="AD" clId="Web-{C80B5874-3EF9-5EF8-27CE-00E6A84B55E9}" dt="2025-06-09T15:57:44.143" v="64"/>
          <ac:spMkLst>
            <pc:docMk/>
            <pc:sldMk cId="3683068571" sldId="359"/>
            <ac:spMk id="5" creationId="{19DA094A-82FA-67D0-B98B-47C710DCAC6B}"/>
          </ac:spMkLst>
        </pc:spChg>
        <pc:spChg chg="del">
          <ac:chgData name="Dobromiła Stano" userId="S::dobromila.stano@o365.us.edu.pl::bd797707-7d3e-4571-a1ca-7aa3d919381d" providerId="AD" clId="Web-{C80B5874-3EF9-5EF8-27CE-00E6A84B55E9}" dt="2025-06-09T15:57:47.299" v="65"/>
          <ac:spMkLst>
            <pc:docMk/>
            <pc:sldMk cId="3683068571" sldId="359"/>
            <ac:spMk id="6" creationId="{1C20C117-7819-DB36-3590-87859395F5BD}"/>
          </ac:spMkLst>
        </pc:spChg>
      </pc:sldChg>
      <pc:sldChg chg="delSp modSp new mod modClrScheme chgLayout">
        <pc:chgData name="Dobromiła Stano" userId="S::dobromila.stano@o365.us.edu.pl::bd797707-7d3e-4571-a1ca-7aa3d919381d" providerId="AD" clId="Web-{C80B5874-3EF9-5EF8-27CE-00E6A84B55E9}" dt="2025-06-09T16:14:35.914" v="180" actId="20577"/>
        <pc:sldMkLst>
          <pc:docMk/>
          <pc:sldMk cId="4143007163" sldId="360"/>
        </pc:sldMkLst>
        <pc:spChg chg="mod ord">
          <ac:chgData name="Dobromiła Stano" userId="S::dobromila.stano@o365.us.edu.pl::bd797707-7d3e-4571-a1ca-7aa3d919381d" providerId="AD" clId="Web-{C80B5874-3EF9-5EF8-27CE-00E6A84B55E9}" dt="2025-06-09T16:10:58.672" v="146" actId="20577"/>
          <ac:spMkLst>
            <pc:docMk/>
            <pc:sldMk cId="4143007163" sldId="360"/>
            <ac:spMk id="2" creationId="{2C1852B1-8F20-A199-C7BF-8A28D992B4D0}"/>
          </ac:spMkLst>
        </pc:spChg>
        <pc:spChg chg="mod ord">
          <ac:chgData name="Dobromiła Stano" userId="S::dobromila.stano@o365.us.edu.pl::bd797707-7d3e-4571-a1ca-7aa3d919381d" providerId="AD" clId="Web-{C80B5874-3EF9-5EF8-27CE-00E6A84B55E9}" dt="2025-06-09T16:14:35.914" v="180" actId="20577"/>
          <ac:spMkLst>
            <pc:docMk/>
            <pc:sldMk cId="4143007163" sldId="360"/>
            <ac:spMk id="3" creationId="{4B4ABC12-0B01-74A1-70FA-4048381D26A8}"/>
          </ac:spMkLst>
        </pc:spChg>
        <pc:spChg chg="del">
          <ac:chgData name="Dobromiła Stano" userId="S::dobromila.stano@o365.us.edu.pl::bd797707-7d3e-4571-a1ca-7aa3d919381d" providerId="AD" clId="Web-{C80B5874-3EF9-5EF8-27CE-00E6A84B55E9}" dt="2025-06-09T16:09:45.247" v="132"/>
          <ac:spMkLst>
            <pc:docMk/>
            <pc:sldMk cId="4143007163" sldId="360"/>
            <ac:spMk id="4" creationId="{0401E119-8E96-26CF-699C-BFB3CEB1BFBE}"/>
          </ac:spMkLst>
        </pc:spChg>
        <pc:spChg chg="del">
          <ac:chgData name="Dobromiła Stano" userId="S::dobromila.stano@o365.us.edu.pl::bd797707-7d3e-4571-a1ca-7aa3d919381d" providerId="AD" clId="Web-{C80B5874-3EF9-5EF8-27CE-00E6A84B55E9}" dt="2025-06-09T16:09:45.247" v="132"/>
          <ac:spMkLst>
            <pc:docMk/>
            <pc:sldMk cId="4143007163" sldId="360"/>
            <ac:spMk id="5" creationId="{02C16B28-C497-A5E4-67A0-5634951B9E07}"/>
          </ac:spMkLst>
        </pc:spChg>
        <pc:spChg chg="del">
          <ac:chgData name="Dobromiła Stano" userId="S::dobromila.stano@o365.us.edu.pl::bd797707-7d3e-4571-a1ca-7aa3d919381d" providerId="AD" clId="Web-{C80B5874-3EF9-5EF8-27CE-00E6A84B55E9}" dt="2025-06-09T16:09:45.247" v="132"/>
          <ac:spMkLst>
            <pc:docMk/>
            <pc:sldMk cId="4143007163" sldId="360"/>
            <ac:spMk id="6" creationId="{93C13974-D2D5-EE5F-F2F8-D6C3A7A72BDD}"/>
          </ac:spMkLst>
        </pc:spChg>
      </pc:sldChg>
      <pc:sldChg chg="modSp new mod modClrScheme chgLayout">
        <pc:chgData name="Dobromiła Stano" userId="S::dobromila.stano@o365.us.edu.pl::bd797707-7d3e-4571-a1ca-7aa3d919381d" providerId="AD" clId="Web-{C80B5874-3EF9-5EF8-27CE-00E6A84B55E9}" dt="2025-06-09T16:19:56.613" v="210" actId="20577"/>
        <pc:sldMkLst>
          <pc:docMk/>
          <pc:sldMk cId="3474640084" sldId="361"/>
        </pc:sldMkLst>
        <pc:spChg chg="mod ord">
          <ac:chgData name="Dobromiła Stano" userId="S::dobromila.stano@o365.us.edu.pl::bd797707-7d3e-4571-a1ca-7aa3d919381d" providerId="AD" clId="Web-{C80B5874-3EF9-5EF8-27CE-00E6A84B55E9}" dt="2025-06-09T16:18:14.172" v="193" actId="20577"/>
          <ac:spMkLst>
            <pc:docMk/>
            <pc:sldMk cId="3474640084" sldId="361"/>
            <ac:spMk id="2" creationId="{38BA31A5-C373-3BAE-ED74-3C8F2F3D2993}"/>
          </ac:spMkLst>
        </pc:spChg>
        <pc:spChg chg="mod ord">
          <ac:chgData name="Dobromiła Stano" userId="S::dobromila.stano@o365.us.edu.pl::bd797707-7d3e-4571-a1ca-7aa3d919381d" providerId="AD" clId="Web-{C80B5874-3EF9-5EF8-27CE-00E6A84B55E9}" dt="2025-06-09T16:19:56.613" v="210" actId="20577"/>
          <ac:spMkLst>
            <pc:docMk/>
            <pc:sldMk cId="3474640084" sldId="361"/>
            <ac:spMk id="3" creationId="{2553ED9C-4D6D-EF65-393A-6DC170C06828}"/>
          </ac:spMkLst>
        </pc:spChg>
      </pc:sldChg>
      <pc:sldChg chg="delSp modSp new mod modClrScheme chgLayout">
        <pc:chgData name="Dobromiła Stano" userId="S::dobromila.stano@o365.us.edu.pl::bd797707-7d3e-4571-a1ca-7aa3d919381d" providerId="AD" clId="Web-{C80B5874-3EF9-5EF8-27CE-00E6A84B55E9}" dt="2025-06-09T16:34:44.239" v="297" actId="20577"/>
        <pc:sldMkLst>
          <pc:docMk/>
          <pc:sldMk cId="1218453559" sldId="362"/>
        </pc:sldMkLst>
        <pc:spChg chg="mod ord">
          <ac:chgData name="Dobromiła Stano" userId="S::dobromila.stano@o365.us.edu.pl::bd797707-7d3e-4571-a1ca-7aa3d919381d" providerId="AD" clId="Web-{C80B5874-3EF9-5EF8-27CE-00E6A84B55E9}" dt="2025-06-09T16:33:32.174" v="286" actId="14100"/>
          <ac:spMkLst>
            <pc:docMk/>
            <pc:sldMk cId="1218453559" sldId="362"/>
            <ac:spMk id="2" creationId="{54AD8735-BE66-3BAF-D51A-188DC46AB1D8}"/>
          </ac:spMkLst>
        </pc:spChg>
        <pc:spChg chg="mod ord">
          <ac:chgData name="Dobromiła Stano" userId="S::dobromila.stano@o365.us.edu.pl::bd797707-7d3e-4571-a1ca-7aa3d919381d" providerId="AD" clId="Web-{C80B5874-3EF9-5EF8-27CE-00E6A84B55E9}" dt="2025-06-09T16:34:44.239" v="297" actId="20577"/>
          <ac:spMkLst>
            <pc:docMk/>
            <pc:sldMk cId="1218453559" sldId="362"/>
            <ac:spMk id="3" creationId="{2D17AF82-3331-6456-7FF1-BA69EEA66A5D}"/>
          </ac:spMkLst>
        </pc:spChg>
        <pc:spChg chg="del">
          <ac:chgData name="Dobromiła Stano" userId="S::dobromila.stano@o365.us.edu.pl::bd797707-7d3e-4571-a1ca-7aa3d919381d" providerId="AD" clId="Web-{C80B5874-3EF9-5EF8-27CE-00E6A84B55E9}" dt="2025-06-09T16:27:55.396" v="217"/>
          <ac:spMkLst>
            <pc:docMk/>
            <pc:sldMk cId="1218453559" sldId="362"/>
            <ac:spMk id="4" creationId="{A78D05C5-3262-B833-2678-7DC2B5318F7F}"/>
          </ac:spMkLst>
        </pc:spChg>
        <pc:spChg chg="del">
          <ac:chgData name="Dobromiła Stano" userId="S::dobromila.stano@o365.us.edu.pl::bd797707-7d3e-4571-a1ca-7aa3d919381d" providerId="AD" clId="Web-{C80B5874-3EF9-5EF8-27CE-00E6A84B55E9}" dt="2025-06-09T16:27:55.396" v="217"/>
          <ac:spMkLst>
            <pc:docMk/>
            <pc:sldMk cId="1218453559" sldId="362"/>
            <ac:spMk id="5" creationId="{C0E1A2CB-B64E-C64E-16FA-6C4B95FC6506}"/>
          </ac:spMkLst>
        </pc:spChg>
        <pc:spChg chg="del">
          <ac:chgData name="Dobromiła Stano" userId="S::dobromila.stano@o365.us.edu.pl::bd797707-7d3e-4571-a1ca-7aa3d919381d" providerId="AD" clId="Web-{C80B5874-3EF9-5EF8-27CE-00E6A84B55E9}" dt="2025-06-09T16:27:55.396" v="217"/>
          <ac:spMkLst>
            <pc:docMk/>
            <pc:sldMk cId="1218453559" sldId="362"/>
            <ac:spMk id="6" creationId="{120FF5D2-739C-764C-7278-8D11C1849882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5" name="Google Shape;40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7" name="Google Shape;427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167258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ajd tytułowy" type="title">
  <p:cSld name="TITLE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684000" y="1368000"/>
            <a:ext cx="7776000" cy="21383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PT Sans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>
            <a:off x="684000" y="3848363"/>
            <a:ext cx="7776000" cy="23108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dt" idx="10"/>
          </p:nvPr>
        </p:nvSpPr>
        <p:spPr>
          <a:xfrm>
            <a:off x="3338424" y="6364977"/>
            <a:ext cx="109864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ftr" idx="11"/>
          </p:nvPr>
        </p:nvSpPr>
        <p:spPr>
          <a:xfrm>
            <a:off x="4706936" y="6364977"/>
            <a:ext cx="218557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id="{A2809527-D767-7516-33D0-5CA93D34431F}"/>
              </a:ext>
            </a:extLst>
          </p:cNvPr>
          <p:cNvSpPr/>
          <p:nvPr userDrawn="1"/>
        </p:nvSpPr>
        <p:spPr>
          <a:xfrm>
            <a:off x="6986134" y="6253383"/>
            <a:ext cx="1819935" cy="6046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ytuł i zawartość">
  <p:cSld name="2_Tytuł i zawartość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1"/>
          <p:cNvSpPr txBox="1">
            <a:spLocks noGrp="1"/>
          </p:cNvSpPr>
          <p:nvPr>
            <p:ph type="title"/>
          </p:nvPr>
        </p:nvSpPr>
        <p:spPr>
          <a:xfrm>
            <a:off x="684000" y="1379542"/>
            <a:ext cx="7776000" cy="7769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T Sans"/>
              <a:buNone/>
              <a:defRPr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1"/>
          <p:cNvSpPr txBox="1">
            <a:spLocks noGrp="1"/>
          </p:cNvSpPr>
          <p:nvPr>
            <p:ph type="body" idx="1"/>
          </p:nvPr>
        </p:nvSpPr>
        <p:spPr>
          <a:xfrm>
            <a:off x="684000" y="2498515"/>
            <a:ext cx="7776000" cy="36646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8" name="Google Shape;58;p11"/>
          <p:cNvSpPr txBox="1">
            <a:spLocks noGrp="1"/>
          </p:cNvSpPr>
          <p:nvPr>
            <p:ph type="dt" idx="10"/>
          </p:nvPr>
        </p:nvSpPr>
        <p:spPr>
          <a:xfrm>
            <a:off x="3338424" y="6364977"/>
            <a:ext cx="109864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11"/>
          <p:cNvSpPr txBox="1">
            <a:spLocks noGrp="1"/>
          </p:cNvSpPr>
          <p:nvPr>
            <p:ph type="ftr" idx="11"/>
          </p:nvPr>
        </p:nvSpPr>
        <p:spPr>
          <a:xfrm>
            <a:off x="4706936" y="6364977"/>
            <a:ext cx="218557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ytuł i zawartość">
  <p:cSld name="1_Tytuł i zawartość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2"/>
          <p:cNvSpPr txBox="1">
            <a:spLocks noGrp="1"/>
          </p:cNvSpPr>
          <p:nvPr>
            <p:ph type="title"/>
          </p:nvPr>
        </p:nvSpPr>
        <p:spPr>
          <a:xfrm>
            <a:off x="684000" y="1379542"/>
            <a:ext cx="7776000" cy="7769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PT Sans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12"/>
          <p:cNvSpPr txBox="1">
            <a:spLocks noGrp="1"/>
          </p:cNvSpPr>
          <p:nvPr>
            <p:ph type="body" idx="1"/>
          </p:nvPr>
        </p:nvSpPr>
        <p:spPr>
          <a:xfrm>
            <a:off x="684000" y="2498515"/>
            <a:ext cx="7776000" cy="36646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3" name="Google Shape;63;p12"/>
          <p:cNvSpPr txBox="1">
            <a:spLocks noGrp="1"/>
          </p:cNvSpPr>
          <p:nvPr>
            <p:ph type="dt" idx="10"/>
          </p:nvPr>
        </p:nvSpPr>
        <p:spPr>
          <a:xfrm>
            <a:off x="3338424" y="6364977"/>
            <a:ext cx="109864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2"/>
          <p:cNvSpPr txBox="1">
            <a:spLocks noGrp="1"/>
          </p:cNvSpPr>
          <p:nvPr>
            <p:ph type="ftr" idx="11"/>
          </p:nvPr>
        </p:nvSpPr>
        <p:spPr>
          <a:xfrm>
            <a:off x="4706936" y="6364977"/>
            <a:ext cx="218557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Tytuł i zawartość">
  <p:cSld name="6_Tytuł i zawartość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3"/>
          <p:cNvSpPr txBox="1">
            <a:spLocks noGrp="1"/>
          </p:cNvSpPr>
          <p:nvPr>
            <p:ph type="title"/>
          </p:nvPr>
        </p:nvSpPr>
        <p:spPr>
          <a:xfrm>
            <a:off x="684000" y="1379542"/>
            <a:ext cx="7776000" cy="7769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T Sans"/>
              <a:buNone/>
              <a:defRPr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3"/>
          <p:cNvSpPr txBox="1">
            <a:spLocks noGrp="1"/>
          </p:cNvSpPr>
          <p:nvPr>
            <p:ph type="body" idx="1"/>
          </p:nvPr>
        </p:nvSpPr>
        <p:spPr>
          <a:xfrm>
            <a:off x="684000" y="2498515"/>
            <a:ext cx="7776000" cy="36646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8" name="Google Shape;68;p13"/>
          <p:cNvSpPr txBox="1">
            <a:spLocks noGrp="1"/>
          </p:cNvSpPr>
          <p:nvPr>
            <p:ph type="dt" idx="10"/>
          </p:nvPr>
        </p:nvSpPr>
        <p:spPr>
          <a:xfrm>
            <a:off x="3338424" y="6364977"/>
            <a:ext cx="109864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13"/>
          <p:cNvSpPr txBox="1">
            <a:spLocks noGrp="1"/>
          </p:cNvSpPr>
          <p:nvPr>
            <p:ph type="ftr" idx="11"/>
          </p:nvPr>
        </p:nvSpPr>
        <p:spPr>
          <a:xfrm>
            <a:off x="4706936" y="6364977"/>
            <a:ext cx="218557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3_Nagłówek sekcji" type="secHead">
  <p:cSld name="SECTION_HEADER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4"/>
          <p:cNvSpPr txBox="1">
            <a:spLocks noGrp="1"/>
          </p:cNvSpPr>
          <p:nvPr>
            <p:ph type="title"/>
          </p:nvPr>
        </p:nvSpPr>
        <p:spPr>
          <a:xfrm>
            <a:off x="684000" y="1371600"/>
            <a:ext cx="7776000" cy="35469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PT Sans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4"/>
          <p:cNvSpPr txBox="1">
            <a:spLocks noGrp="1"/>
          </p:cNvSpPr>
          <p:nvPr>
            <p:ph type="body" idx="1"/>
          </p:nvPr>
        </p:nvSpPr>
        <p:spPr>
          <a:xfrm>
            <a:off x="684000" y="5260522"/>
            <a:ext cx="7776000" cy="898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C99"/>
              </a:buClr>
              <a:buSzPts val="2000"/>
              <a:buNone/>
              <a:defRPr sz="2000">
                <a:solidFill>
                  <a:srgbClr val="888C99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C99"/>
              </a:buClr>
              <a:buSzPts val="1800"/>
              <a:buNone/>
              <a:defRPr sz="1800">
                <a:solidFill>
                  <a:srgbClr val="888C99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C99"/>
              </a:buClr>
              <a:buSzPts val="1600"/>
              <a:buNone/>
              <a:defRPr sz="1600">
                <a:solidFill>
                  <a:srgbClr val="888C99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C99"/>
              </a:buClr>
              <a:buSzPts val="1600"/>
              <a:buNone/>
              <a:defRPr sz="1600">
                <a:solidFill>
                  <a:srgbClr val="888C99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C99"/>
              </a:buClr>
              <a:buSzPts val="1600"/>
              <a:buNone/>
              <a:defRPr sz="1600">
                <a:solidFill>
                  <a:srgbClr val="888C99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C99"/>
              </a:buClr>
              <a:buSzPts val="1600"/>
              <a:buNone/>
              <a:defRPr sz="1600">
                <a:solidFill>
                  <a:srgbClr val="888C99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C99"/>
              </a:buClr>
              <a:buSzPts val="1600"/>
              <a:buNone/>
              <a:defRPr sz="1600">
                <a:solidFill>
                  <a:srgbClr val="888C99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C99"/>
              </a:buClr>
              <a:buSzPts val="1600"/>
              <a:buNone/>
              <a:defRPr sz="1600">
                <a:solidFill>
                  <a:srgbClr val="888C99"/>
                </a:solidFill>
              </a:defRPr>
            </a:lvl9pPr>
          </a:lstStyle>
          <a:p>
            <a:endParaRPr/>
          </a:p>
        </p:txBody>
      </p:sp>
      <p:sp>
        <p:nvSpPr>
          <p:cNvPr id="73" name="Google Shape;73;p14"/>
          <p:cNvSpPr txBox="1">
            <a:spLocks noGrp="1"/>
          </p:cNvSpPr>
          <p:nvPr>
            <p:ph type="dt" idx="10"/>
          </p:nvPr>
        </p:nvSpPr>
        <p:spPr>
          <a:xfrm>
            <a:off x="3338424" y="6364977"/>
            <a:ext cx="109864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4"/>
          <p:cNvSpPr txBox="1">
            <a:spLocks noGrp="1"/>
          </p:cNvSpPr>
          <p:nvPr>
            <p:ph type="ftr" idx="11"/>
          </p:nvPr>
        </p:nvSpPr>
        <p:spPr>
          <a:xfrm>
            <a:off x="4706936" y="6364977"/>
            <a:ext cx="218557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id="{050360B0-F2F1-CCEA-661F-7DC1CF463857}"/>
              </a:ext>
            </a:extLst>
          </p:cNvPr>
          <p:cNvSpPr/>
          <p:nvPr userDrawn="1"/>
        </p:nvSpPr>
        <p:spPr>
          <a:xfrm>
            <a:off x="6986134" y="6253383"/>
            <a:ext cx="1819935" cy="6046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Nagłówek sekcji">
  <p:cSld name="1_Nagłówek sekcji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5"/>
          <p:cNvSpPr txBox="1">
            <a:spLocks noGrp="1"/>
          </p:cNvSpPr>
          <p:nvPr>
            <p:ph type="title"/>
          </p:nvPr>
        </p:nvSpPr>
        <p:spPr>
          <a:xfrm>
            <a:off x="684000" y="1371600"/>
            <a:ext cx="7776000" cy="35469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PT Sans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5"/>
          <p:cNvSpPr txBox="1">
            <a:spLocks noGrp="1"/>
          </p:cNvSpPr>
          <p:nvPr>
            <p:ph type="body" idx="1"/>
          </p:nvPr>
        </p:nvSpPr>
        <p:spPr>
          <a:xfrm>
            <a:off x="684000" y="5260522"/>
            <a:ext cx="7776000" cy="898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C99"/>
              </a:buClr>
              <a:buSzPts val="2000"/>
              <a:buNone/>
              <a:defRPr sz="2000">
                <a:solidFill>
                  <a:srgbClr val="888C99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C99"/>
              </a:buClr>
              <a:buSzPts val="1800"/>
              <a:buNone/>
              <a:defRPr sz="1800">
                <a:solidFill>
                  <a:srgbClr val="888C99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C99"/>
              </a:buClr>
              <a:buSzPts val="1600"/>
              <a:buNone/>
              <a:defRPr sz="1600">
                <a:solidFill>
                  <a:srgbClr val="888C99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C99"/>
              </a:buClr>
              <a:buSzPts val="1600"/>
              <a:buNone/>
              <a:defRPr sz="1600">
                <a:solidFill>
                  <a:srgbClr val="888C99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C99"/>
              </a:buClr>
              <a:buSzPts val="1600"/>
              <a:buNone/>
              <a:defRPr sz="1600">
                <a:solidFill>
                  <a:srgbClr val="888C99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C99"/>
              </a:buClr>
              <a:buSzPts val="1600"/>
              <a:buNone/>
              <a:defRPr sz="1600">
                <a:solidFill>
                  <a:srgbClr val="888C99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C99"/>
              </a:buClr>
              <a:buSzPts val="1600"/>
              <a:buNone/>
              <a:defRPr sz="1600">
                <a:solidFill>
                  <a:srgbClr val="888C99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C99"/>
              </a:buClr>
              <a:buSzPts val="1600"/>
              <a:buNone/>
              <a:defRPr sz="1600">
                <a:solidFill>
                  <a:srgbClr val="888C99"/>
                </a:solidFill>
              </a:defRPr>
            </a:lvl9pPr>
          </a:lstStyle>
          <a:p>
            <a:endParaRPr/>
          </a:p>
        </p:txBody>
      </p:sp>
      <p:sp>
        <p:nvSpPr>
          <p:cNvPr id="78" name="Google Shape;78;p15"/>
          <p:cNvSpPr txBox="1">
            <a:spLocks noGrp="1"/>
          </p:cNvSpPr>
          <p:nvPr>
            <p:ph type="dt" idx="10"/>
          </p:nvPr>
        </p:nvSpPr>
        <p:spPr>
          <a:xfrm>
            <a:off x="3338424" y="6364977"/>
            <a:ext cx="109864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5"/>
          <p:cNvSpPr txBox="1">
            <a:spLocks noGrp="1"/>
          </p:cNvSpPr>
          <p:nvPr>
            <p:ph type="ftr" idx="11"/>
          </p:nvPr>
        </p:nvSpPr>
        <p:spPr>
          <a:xfrm>
            <a:off x="4706936" y="6364977"/>
            <a:ext cx="218557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id="{3AAD115E-71CC-CA8B-26BD-9499F1A82F73}"/>
              </a:ext>
            </a:extLst>
          </p:cNvPr>
          <p:cNvSpPr/>
          <p:nvPr userDrawn="1"/>
        </p:nvSpPr>
        <p:spPr>
          <a:xfrm>
            <a:off x="6986134" y="6253383"/>
            <a:ext cx="1819935" cy="6046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Nagłówek sekcji">
  <p:cSld name="Nagłówek sekcji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6"/>
          <p:cNvSpPr txBox="1">
            <a:spLocks noGrp="1"/>
          </p:cNvSpPr>
          <p:nvPr>
            <p:ph type="title"/>
          </p:nvPr>
        </p:nvSpPr>
        <p:spPr>
          <a:xfrm>
            <a:off x="684000" y="1371600"/>
            <a:ext cx="7776000" cy="35469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PT Sans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16"/>
          <p:cNvSpPr txBox="1">
            <a:spLocks noGrp="1"/>
          </p:cNvSpPr>
          <p:nvPr>
            <p:ph type="body" idx="1"/>
          </p:nvPr>
        </p:nvSpPr>
        <p:spPr>
          <a:xfrm>
            <a:off x="684000" y="5260522"/>
            <a:ext cx="7776000" cy="898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C99"/>
              </a:buClr>
              <a:buSzPts val="2000"/>
              <a:buNone/>
              <a:defRPr sz="2000">
                <a:solidFill>
                  <a:srgbClr val="888C99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C99"/>
              </a:buClr>
              <a:buSzPts val="1800"/>
              <a:buNone/>
              <a:defRPr sz="1800">
                <a:solidFill>
                  <a:srgbClr val="888C99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C99"/>
              </a:buClr>
              <a:buSzPts val="1600"/>
              <a:buNone/>
              <a:defRPr sz="1600">
                <a:solidFill>
                  <a:srgbClr val="888C99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C99"/>
              </a:buClr>
              <a:buSzPts val="1600"/>
              <a:buNone/>
              <a:defRPr sz="1600">
                <a:solidFill>
                  <a:srgbClr val="888C99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C99"/>
              </a:buClr>
              <a:buSzPts val="1600"/>
              <a:buNone/>
              <a:defRPr sz="1600">
                <a:solidFill>
                  <a:srgbClr val="888C99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C99"/>
              </a:buClr>
              <a:buSzPts val="1600"/>
              <a:buNone/>
              <a:defRPr sz="1600">
                <a:solidFill>
                  <a:srgbClr val="888C99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C99"/>
              </a:buClr>
              <a:buSzPts val="1600"/>
              <a:buNone/>
              <a:defRPr sz="1600">
                <a:solidFill>
                  <a:srgbClr val="888C99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C99"/>
              </a:buClr>
              <a:buSzPts val="1600"/>
              <a:buNone/>
              <a:defRPr sz="1600">
                <a:solidFill>
                  <a:srgbClr val="888C99"/>
                </a:solidFill>
              </a:defRPr>
            </a:lvl9pPr>
          </a:lstStyle>
          <a:p>
            <a:endParaRPr/>
          </a:p>
        </p:txBody>
      </p:sp>
      <p:sp>
        <p:nvSpPr>
          <p:cNvPr id="83" name="Google Shape;83;p16"/>
          <p:cNvSpPr txBox="1">
            <a:spLocks noGrp="1"/>
          </p:cNvSpPr>
          <p:nvPr>
            <p:ph type="dt" idx="10"/>
          </p:nvPr>
        </p:nvSpPr>
        <p:spPr>
          <a:xfrm>
            <a:off x="3338424" y="6364977"/>
            <a:ext cx="109864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16"/>
          <p:cNvSpPr txBox="1">
            <a:spLocks noGrp="1"/>
          </p:cNvSpPr>
          <p:nvPr>
            <p:ph type="ftr" idx="11"/>
          </p:nvPr>
        </p:nvSpPr>
        <p:spPr>
          <a:xfrm>
            <a:off x="4706936" y="6364977"/>
            <a:ext cx="218557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id="{2E580A07-CF86-D00B-B906-0210BD9E557E}"/>
              </a:ext>
            </a:extLst>
          </p:cNvPr>
          <p:cNvSpPr/>
          <p:nvPr userDrawn="1"/>
        </p:nvSpPr>
        <p:spPr>
          <a:xfrm>
            <a:off x="6986134" y="6253383"/>
            <a:ext cx="1819935" cy="6046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2_Nagłówek sekcji">
  <p:cSld name="2_Nagłówek sekcji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7"/>
          <p:cNvSpPr txBox="1">
            <a:spLocks noGrp="1"/>
          </p:cNvSpPr>
          <p:nvPr>
            <p:ph type="title"/>
          </p:nvPr>
        </p:nvSpPr>
        <p:spPr>
          <a:xfrm>
            <a:off x="684000" y="1371600"/>
            <a:ext cx="7776000" cy="35469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PT Sans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17"/>
          <p:cNvSpPr txBox="1">
            <a:spLocks noGrp="1"/>
          </p:cNvSpPr>
          <p:nvPr>
            <p:ph type="body" idx="1"/>
          </p:nvPr>
        </p:nvSpPr>
        <p:spPr>
          <a:xfrm>
            <a:off x="684000" y="5260522"/>
            <a:ext cx="7776000" cy="898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C99"/>
              </a:buClr>
              <a:buSzPts val="2000"/>
              <a:buNone/>
              <a:defRPr sz="2000">
                <a:solidFill>
                  <a:srgbClr val="888C99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C99"/>
              </a:buClr>
              <a:buSzPts val="1800"/>
              <a:buNone/>
              <a:defRPr sz="1800">
                <a:solidFill>
                  <a:srgbClr val="888C99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C99"/>
              </a:buClr>
              <a:buSzPts val="1600"/>
              <a:buNone/>
              <a:defRPr sz="1600">
                <a:solidFill>
                  <a:srgbClr val="888C99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C99"/>
              </a:buClr>
              <a:buSzPts val="1600"/>
              <a:buNone/>
              <a:defRPr sz="1600">
                <a:solidFill>
                  <a:srgbClr val="888C99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C99"/>
              </a:buClr>
              <a:buSzPts val="1600"/>
              <a:buNone/>
              <a:defRPr sz="1600">
                <a:solidFill>
                  <a:srgbClr val="888C99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C99"/>
              </a:buClr>
              <a:buSzPts val="1600"/>
              <a:buNone/>
              <a:defRPr sz="1600">
                <a:solidFill>
                  <a:srgbClr val="888C99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C99"/>
              </a:buClr>
              <a:buSzPts val="1600"/>
              <a:buNone/>
              <a:defRPr sz="1600">
                <a:solidFill>
                  <a:srgbClr val="888C99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C99"/>
              </a:buClr>
              <a:buSzPts val="1600"/>
              <a:buNone/>
              <a:defRPr sz="1600">
                <a:solidFill>
                  <a:srgbClr val="888C99"/>
                </a:solidFill>
              </a:defRPr>
            </a:lvl9pPr>
          </a:lstStyle>
          <a:p>
            <a:endParaRPr/>
          </a:p>
        </p:txBody>
      </p:sp>
      <p:sp>
        <p:nvSpPr>
          <p:cNvPr id="88" name="Google Shape;88;p17"/>
          <p:cNvSpPr txBox="1">
            <a:spLocks noGrp="1"/>
          </p:cNvSpPr>
          <p:nvPr>
            <p:ph type="dt" idx="10"/>
          </p:nvPr>
        </p:nvSpPr>
        <p:spPr>
          <a:xfrm>
            <a:off x="3338424" y="6364977"/>
            <a:ext cx="109864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17"/>
          <p:cNvSpPr txBox="1">
            <a:spLocks noGrp="1"/>
          </p:cNvSpPr>
          <p:nvPr>
            <p:ph type="ftr" idx="11"/>
          </p:nvPr>
        </p:nvSpPr>
        <p:spPr>
          <a:xfrm>
            <a:off x="4706936" y="6364977"/>
            <a:ext cx="218557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id="{84CA1DD4-F07A-9873-6AAE-4EDA1E67113E}"/>
              </a:ext>
            </a:extLst>
          </p:cNvPr>
          <p:cNvSpPr/>
          <p:nvPr userDrawn="1"/>
        </p:nvSpPr>
        <p:spPr>
          <a:xfrm>
            <a:off x="6986134" y="6253383"/>
            <a:ext cx="1819935" cy="6046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Dwa elementy zawartości" type="twoObj">
  <p:cSld name="TWO_OBJECT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8"/>
          <p:cNvSpPr txBox="1">
            <a:spLocks noGrp="1"/>
          </p:cNvSpPr>
          <p:nvPr>
            <p:ph type="title"/>
          </p:nvPr>
        </p:nvSpPr>
        <p:spPr>
          <a:xfrm>
            <a:off x="684000" y="1379542"/>
            <a:ext cx="3753063" cy="1225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18"/>
          <p:cNvSpPr txBox="1">
            <a:spLocks noGrp="1"/>
          </p:cNvSpPr>
          <p:nvPr>
            <p:ph type="body" idx="1"/>
          </p:nvPr>
        </p:nvSpPr>
        <p:spPr>
          <a:xfrm>
            <a:off x="684000" y="2947177"/>
            <a:ext cx="3753063" cy="32297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3" name="Google Shape;93;p18"/>
          <p:cNvSpPr txBox="1">
            <a:spLocks noGrp="1"/>
          </p:cNvSpPr>
          <p:nvPr>
            <p:ph type="body" idx="2"/>
          </p:nvPr>
        </p:nvSpPr>
        <p:spPr>
          <a:xfrm>
            <a:off x="4706936" y="1379542"/>
            <a:ext cx="3753064" cy="47974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55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>
                <a:solidFill>
                  <a:schemeClr val="lt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>
                <a:solidFill>
                  <a:schemeClr val="lt1"/>
                </a:solidFill>
              </a:defRPr>
            </a:lvl2pPr>
            <a:lvl3pPr marL="1371600" lvl="2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Char char="•"/>
              <a:defRPr>
                <a:solidFill>
                  <a:schemeClr val="lt1"/>
                </a:solidFill>
              </a:defRPr>
            </a:lvl3pPr>
            <a:lvl4pPr marL="1828800" lvl="3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>
                <a:solidFill>
                  <a:schemeClr val="lt1"/>
                </a:solidFill>
              </a:defRPr>
            </a:lvl4pPr>
            <a:lvl5pPr marL="2286000" lvl="4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4" name="Google Shape;94;p18"/>
          <p:cNvSpPr txBox="1">
            <a:spLocks noGrp="1"/>
          </p:cNvSpPr>
          <p:nvPr>
            <p:ph type="dt" idx="10"/>
          </p:nvPr>
        </p:nvSpPr>
        <p:spPr>
          <a:xfrm>
            <a:off x="3338424" y="6364977"/>
            <a:ext cx="109864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18"/>
          <p:cNvSpPr txBox="1">
            <a:spLocks noGrp="1"/>
          </p:cNvSpPr>
          <p:nvPr>
            <p:ph type="ftr" idx="11"/>
          </p:nvPr>
        </p:nvSpPr>
        <p:spPr>
          <a:xfrm>
            <a:off x="4706936" y="6364977"/>
            <a:ext cx="218557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id="{C6299EF4-BD9A-DE79-FEE0-FAC5937FF613}"/>
              </a:ext>
            </a:extLst>
          </p:cNvPr>
          <p:cNvSpPr/>
          <p:nvPr userDrawn="1"/>
        </p:nvSpPr>
        <p:spPr>
          <a:xfrm>
            <a:off x="6986134" y="6253383"/>
            <a:ext cx="1819935" cy="6046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6_Dwa elementy zawartości">
  <p:cSld name="6_Dwa elementy zawartości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9"/>
          <p:cNvSpPr txBox="1">
            <a:spLocks noGrp="1"/>
          </p:cNvSpPr>
          <p:nvPr>
            <p:ph type="title"/>
          </p:nvPr>
        </p:nvSpPr>
        <p:spPr>
          <a:xfrm>
            <a:off x="684000" y="1379542"/>
            <a:ext cx="3753063" cy="1225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19"/>
          <p:cNvSpPr txBox="1">
            <a:spLocks noGrp="1"/>
          </p:cNvSpPr>
          <p:nvPr>
            <p:ph type="body" idx="1"/>
          </p:nvPr>
        </p:nvSpPr>
        <p:spPr>
          <a:xfrm>
            <a:off x="684000" y="2947177"/>
            <a:ext cx="3753063" cy="32297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9" name="Google Shape;99;p19"/>
          <p:cNvSpPr txBox="1">
            <a:spLocks noGrp="1"/>
          </p:cNvSpPr>
          <p:nvPr>
            <p:ph type="body" idx="2"/>
          </p:nvPr>
        </p:nvSpPr>
        <p:spPr>
          <a:xfrm>
            <a:off x="4706936" y="1379542"/>
            <a:ext cx="3753064" cy="47974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55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>
                <a:solidFill>
                  <a:schemeClr val="lt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>
                <a:solidFill>
                  <a:schemeClr val="lt1"/>
                </a:solidFill>
              </a:defRPr>
            </a:lvl2pPr>
            <a:lvl3pPr marL="1371600" lvl="2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Char char="•"/>
              <a:defRPr>
                <a:solidFill>
                  <a:schemeClr val="lt1"/>
                </a:solidFill>
              </a:defRPr>
            </a:lvl3pPr>
            <a:lvl4pPr marL="1828800" lvl="3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>
                <a:solidFill>
                  <a:schemeClr val="lt1"/>
                </a:solidFill>
              </a:defRPr>
            </a:lvl4pPr>
            <a:lvl5pPr marL="2286000" lvl="4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0" name="Google Shape;100;p19"/>
          <p:cNvSpPr txBox="1">
            <a:spLocks noGrp="1"/>
          </p:cNvSpPr>
          <p:nvPr>
            <p:ph type="dt" idx="10"/>
          </p:nvPr>
        </p:nvSpPr>
        <p:spPr>
          <a:xfrm>
            <a:off x="3338424" y="6364977"/>
            <a:ext cx="109864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19"/>
          <p:cNvSpPr txBox="1">
            <a:spLocks noGrp="1"/>
          </p:cNvSpPr>
          <p:nvPr>
            <p:ph type="ftr" idx="11"/>
          </p:nvPr>
        </p:nvSpPr>
        <p:spPr>
          <a:xfrm>
            <a:off x="4706936" y="6364977"/>
            <a:ext cx="218557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id="{B77BF0A5-7901-D805-ADB7-995DF4B481D5}"/>
              </a:ext>
            </a:extLst>
          </p:cNvPr>
          <p:cNvSpPr/>
          <p:nvPr userDrawn="1"/>
        </p:nvSpPr>
        <p:spPr>
          <a:xfrm>
            <a:off x="6986134" y="6253383"/>
            <a:ext cx="1819935" cy="6046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5_Dwa elementy zawartości">
  <p:cSld name="5_Dwa elementy zawartości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20"/>
          <p:cNvSpPr txBox="1">
            <a:spLocks noGrp="1"/>
          </p:cNvSpPr>
          <p:nvPr>
            <p:ph type="title"/>
          </p:nvPr>
        </p:nvSpPr>
        <p:spPr>
          <a:xfrm>
            <a:off x="684000" y="1379542"/>
            <a:ext cx="3753063" cy="1225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0"/>
          <p:cNvSpPr txBox="1">
            <a:spLocks noGrp="1"/>
          </p:cNvSpPr>
          <p:nvPr>
            <p:ph type="body" idx="1"/>
          </p:nvPr>
        </p:nvSpPr>
        <p:spPr>
          <a:xfrm>
            <a:off x="684000" y="2947177"/>
            <a:ext cx="3753063" cy="32297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5" name="Google Shape;105;p20"/>
          <p:cNvSpPr txBox="1">
            <a:spLocks noGrp="1"/>
          </p:cNvSpPr>
          <p:nvPr>
            <p:ph type="body" idx="2"/>
          </p:nvPr>
        </p:nvSpPr>
        <p:spPr>
          <a:xfrm>
            <a:off x="4706936" y="1379542"/>
            <a:ext cx="3753064" cy="47974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55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>
                <a:solidFill>
                  <a:schemeClr val="dk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solidFill>
                  <a:schemeClr val="dk1"/>
                </a:solidFill>
              </a:defRPr>
            </a:lvl2pPr>
            <a:lvl3pPr marL="1371600" lvl="2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>
                <a:solidFill>
                  <a:schemeClr val="dk1"/>
                </a:solidFill>
              </a:defRPr>
            </a:lvl3pPr>
            <a:lvl4pPr marL="1828800" lvl="3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>
                <a:solidFill>
                  <a:schemeClr val="dk1"/>
                </a:solidFill>
              </a:defRPr>
            </a:lvl4pPr>
            <a:lvl5pPr marL="2286000" lvl="4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>
                <a:solidFill>
                  <a:schemeClr val="dk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6" name="Google Shape;106;p20"/>
          <p:cNvSpPr txBox="1">
            <a:spLocks noGrp="1"/>
          </p:cNvSpPr>
          <p:nvPr>
            <p:ph type="dt" idx="10"/>
          </p:nvPr>
        </p:nvSpPr>
        <p:spPr>
          <a:xfrm>
            <a:off x="3338424" y="6364977"/>
            <a:ext cx="109864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20"/>
          <p:cNvSpPr txBox="1">
            <a:spLocks noGrp="1"/>
          </p:cNvSpPr>
          <p:nvPr>
            <p:ph type="ftr" idx="11"/>
          </p:nvPr>
        </p:nvSpPr>
        <p:spPr>
          <a:xfrm>
            <a:off x="4706936" y="6364977"/>
            <a:ext cx="218557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id="{71E54756-D8CB-87F3-D423-D393F93B4556}"/>
              </a:ext>
            </a:extLst>
          </p:cNvPr>
          <p:cNvSpPr/>
          <p:nvPr userDrawn="1"/>
        </p:nvSpPr>
        <p:spPr>
          <a:xfrm>
            <a:off x="6986134" y="6253383"/>
            <a:ext cx="1819935" cy="6046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Slajd tytułowy">
  <p:cSld name="1_Slajd tytułow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>
            <a:spLocks noGrp="1"/>
          </p:cNvSpPr>
          <p:nvPr>
            <p:ph type="ctrTitle"/>
          </p:nvPr>
        </p:nvSpPr>
        <p:spPr>
          <a:xfrm>
            <a:off x="684000" y="1368000"/>
            <a:ext cx="7776000" cy="21383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T Sans"/>
              <a:buNone/>
              <a:defRPr sz="54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subTitle" idx="1"/>
          </p:nvPr>
        </p:nvSpPr>
        <p:spPr>
          <a:xfrm>
            <a:off x="684000" y="3848363"/>
            <a:ext cx="7776000" cy="23108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dt" idx="10"/>
          </p:nvPr>
        </p:nvSpPr>
        <p:spPr>
          <a:xfrm>
            <a:off x="3338424" y="6364977"/>
            <a:ext cx="109864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ftr" idx="11"/>
          </p:nvPr>
        </p:nvSpPr>
        <p:spPr>
          <a:xfrm>
            <a:off x="4706936" y="6364977"/>
            <a:ext cx="218557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id="{40C3BBCA-62E0-D008-8223-AABFDED8301A}"/>
              </a:ext>
            </a:extLst>
          </p:cNvPr>
          <p:cNvSpPr/>
          <p:nvPr userDrawn="1"/>
        </p:nvSpPr>
        <p:spPr>
          <a:xfrm>
            <a:off x="6986134" y="6253383"/>
            <a:ext cx="1819935" cy="6046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Dwa elementy zawartości">
  <p:cSld name="1_Dwa elementy zawartości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21"/>
          <p:cNvSpPr txBox="1">
            <a:spLocks noGrp="1"/>
          </p:cNvSpPr>
          <p:nvPr>
            <p:ph type="title"/>
          </p:nvPr>
        </p:nvSpPr>
        <p:spPr>
          <a:xfrm>
            <a:off x="684000" y="1379542"/>
            <a:ext cx="3753063" cy="1225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21"/>
          <p:cNvSpPr txBox="1">
            <a:spLocks noGrp="1"/>
          </p:cNvSpPr>
          <p:nvPr>
            <p:ph type="body" idx="1"/>
          </p:nvPr>
        </p:nvSpPr>
        <p:spPr>
          <a:xfrm>
            <a:off x="684000" y="2947177"/>
            <a:ext cx="3753063" cy="32297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1" name="Google Shape;111;p21"/>
          <p:cNvSpPr txBox="1">
            <a:spLocks noGrp="1"/>
          </p:cNvSpPr>
          <p:nvPr>
            <p:ph type="body" idx="2"/>
          </p:nvPr>
        </p:nvSpPr>
        <p:spPr>
          <a:xfrm>
            <a:off x="4706936" y="1379542"/>
            <a:ext cx="3753064" cy="47974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55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>
                <a:solidFill>
                  <a:schemeClr val="lt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>
                <a:solidFill>
                  <a:schemeClr val="lt1"/>
                </a:solidFill>
              </a:defRPr>
            </a:lvl2pPr>
            <a:lvl3pPr marL="1371600" lvl="2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Char char="•"/>
              <a:defRPr>
                <a:solidFill>
                  <a:schemeClr val="lt1"/>
                </a:solidFill>
              </a:defRPr>
            </a:lvl3pPr>
            <a:lvl4pPr marL="1828800" lvl="3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>
                <a:solidFill>
                  <a:schemeClr val="lt1"/>
                </a:solidFill>
              </a:defRPr>
            </a:lvl4pPr>
            <a:lvl5pPr marL="2286000" lvl="4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2" name="Google Shape;112;p21"/>
          <p:cNvSpPr txBox="1">
            <a:spLocks noGrp="1"/>
          </p:cNvSpPr>
          <p:nvPr>
            <p:ph type="dt" idx="10"/>
          </p:nvPr>
        </p:nvSpPr>
        <p:spPr>
          <a:xfrm>
            <a:off x="3338424" y="6364977"/>
            <a:ext cx="109864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21"/>
          <p:cNvSpPr txBox="1">
            <a:spLocks noGrp="1"/>
          </p:cNvSpPr>
          <p:nvPr>
            <p:ph type="ftr" idx="11"/>
          </p:nvPr>
        </p:nvSpPr>
        <p:spPr>
          <a:xfrm>
            <a:off x="4706936" y="6364977"/>
            <a:ext cx="218557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id="{535C430D-C93D-70C3-A634-DE302C5CD33C}"/>
              </a:ext>
            </a:extLst>
          </p:cNvPr>
          <p:cNvSpPr/>
          <p:nvPr userDrawn="1"/>
        </p:nvSpPr>
        <p:spPr>
          <a:xfrm>
            <a:off x="6986134" y="6253383"/>
            <a:ext cx="1819935" cy="6046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8_Dwa elementy zawartości">
  <p:cSld name="8_Dwa elementy zawartości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22"/>
          <p:cNvSpPr txBox="1">
            <a:spLocks noGrp="1"/>
          </p:cNvSpPr>
          <p:nvPr>
            <p:ph type="title"/>
          </p:nvPr>
        </p:nvSpPr>
        <p:spPr>
          <a:xfrm>
            <a:off x="684000" y="1379542"/>
            <a:ext cx="3753063" cy="1225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22"/>
          <p:cNvSpPr txBox="1">
            <a:spLocks noGrp="1"/>
          </p:cNvSpPr>
          <p:nvPr>
            <p:ph type="body" idx="1"/>
          </p:nvPr>
        </p:nvSpPr>
        <p:spPr>
          <a:xfrm>
            <a:off x="684000" y="2947177"/>
            <a:ext cx="3753063" cy="32297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7" name="Google Shape;117;p22"/>
          <p:cNvSpPr txBox="1">
            <a:spLocks noGrp="1"/>
          </p:cNvSpPr>
          <p:nvPr>
            <p:ph type="body" idx="2"/>
          </p:nvPr>
        </p:nvSpPr>
        <p:spPr>
          <a:xfrm>
            <a:off x="4706936" y="1379542"/>
            <a:ext cx="3753064" cy="47974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55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>
                <a:solidFill>
                  <a:schemeClr val="lt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>
                <a:solidFill>
                  <a:schemeClr val="lt1"/>
                </a:solidFill>
              </a:defRPr>
            </a:lvl2pPr>
            <a:lvl3pPr marL="1371600" lvl="2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Char char="•"/>
              <a:defRPr>
                <a:solidFill>
                  <a:schemeClr val="lt1"/>
                </a:solidFill>
              </a:defRPr>
            </a:lvl3pPr>
            <a:lvl4pPr marL="1828800" lvl="3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>
                <a:solidFill>
                  <a:schemeClr val="lt1"/>
                </a:solidFill>
              </a:defRPr>
            </a:lvl4pPr>
            <a:lvl5pPr marL="2286000" lvl="4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8" name="Google Shape;118;p22"/>
          <p:cNvSpPr txBox="1">
            <a:spLocks noGrp="1"/>
          </p:cNvSpPr>
          <p:nvPr>
            <p:ph type="dt" idx="10"/>
          </p:nvPr>
        </p:nvSpPr>
        <p:spPr>
          <a:xfrm>
            <a:off x="3338424" y="6364977"/>
            <a:ext cx="109864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22"/>
          <p:cNvSpPr txBox="1">
            <a:spLocks noGrp="1"/>
          </p:cNvSpPr>
          <p:nvPr>
            <p:ph type="ftr" idx="11"/>
          </p:nvPr>
        </p:nvSpPr>
        <p:spPr>
          <a:xfrm>
            <a:off x="4706936" y="6364977"/>
            <a:ext cx="218557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id="{0AAF03B8-4CEF-1776-7FF4-21CB3C5834E5}"/>
              </a:ext>
            </a:extLst>
          </p:cNvPr>
          <p:cNvSpPr/>
          <p:nvPr userDrawn="1"/>
        </p:nvSpPr>
        <p:spPr>
          <a:xfrm>
            <a:off x="6986134" y="6253383"/>
            <a:ext cx="1819935" cy="6046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9_Dwa elementy zawartości">
  <p:cSld name="9_Dwa elementy zawartości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23"/>
          <p:cNvSpPr txBox="1">
            <a:spLocks noGrp="1"/>
          </p:cNvSpPr>
          <p:nvPr>
            <p:ph type="title"/>
          </p:nvPr>
        </p:nvSpPr>
        <p:spPr>
          <a:xfrm>
            <a:off x="684000" y="1379542"/>
            <a:ext cx="3753063" cy="1225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23"/>
          <p:cNvSpPr txBox="1">
            <a:spLocks noGrp="1"/>
          </p:cNvSpPr>
          <p:nvPr>
            <p:ph type="body" idx="1"/>
          </p:nvPr>
        </p:nvSpPr>
        <p:spPr>
          <a:xfrm>
            <a:off x="684000" y="2947177"/>
            <a:ext cx="3753063" cy="32297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3" name="Google Shape;123;p23"/>
          <p:cNvSpPr txBox="1">
            <a:spLocks noGrp="1"/>
          </p:cNvSpPr>
          <p:nvPr>
            <p:ph type="body" idx="2"/>
          </p:nvPr>
        </p:nvSpPr>
        <p:spPr>
          <a:xfrm>
            <a:off x="4706936" y="1379542"/>
            <a:ext cx="3753064" cy="47974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55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>
                <a:solidFill>
                  <a:schemeClr val="lt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>
                <a:solidFill>
                  <a:schemeClr val="lt1"/>
                </a:solidFill>
              </a:defRPr>
            </a:lvl2pPr>
            <a:lvl3pPr marL="1371600" lvl="2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Char char="•"/>
              <a:defRPr>
                <a:solidFill>
                  <a:schemeClr val="lt1"/>
                </a:solidFill>
              </a:defRPr>
            </a:lvl3pPr>
            <a:lvl4pPr marL="1828800" lvl="3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>
                <a:solidFill>
                  <a:schemeClr val="lt1"/>
                </a:solidFill>
              </a:defRPr>
            </a:lvl4pPr>
            <a:lvl5pPr marL="2286000" lvl="4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4" name="Google Shape;124;p23"/>
          <p:cNvSpPr txBox="1">
            <a:spLocks noGrp="1"/>
          </p:cNvSpPr>
          <p:nvPr>
            <p:ph type="dt" idx="10"/>
          </p:nvPr>
        </p:nvSpPr>
        <p:spPr>
          <a:xfrm>
            <a:off x="3338424" y="6364977"/>
            <a:ext cx="109864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5" name="Google Shape;125;p23"/>
          <p:cNvSpPr txBox="1">
            <a:spLocks noGrp="1"/>
          </p:cNvSpPr>
          <p:nvPr>
            <p:ph type="ftr" idx="11"/>
          </p:nvPr>
        </p:nvSpPr>
        <p:spPr>
          <a:xfrm>
            <a:off x="4706936" y="6364977"/>
            <a:ext cx="218557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id="{7C06D9AA-7C32-69CD-67C4-C8B87BA26740}"/>
              </a:ext>
            </a:extLst>
          </p:cNvPr>
          <p:cNvSpPr/>
          <p:nvPr userDrawn="1"/>
        </p:nvSpPr>
        <p:spPr>
          <a:xfrm>
            <a:off x="6986134" y="6253383"/>
            <a:ext cx="1819935" cy="6046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0_Dwa elementy zawartości">
  <p:cSld name="10_Dwa elementy zawartości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24"/>
          <p:cNvSpPr txBox="1">
            <a:spLocks noGrp="1"/>
          </p:cNvSpPr>
          <p:nvPr>
            <p:ph type="title"/>
          </p:nvPr>
        </p:nvSpPr>
        <p:spPr>
          <a:xfrm>
            <a:off x="684000" y="1379542"/>
            <a:ext cx="3753063" cy="1225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" name="Google Shape;128;p24"/>
          <p:cNvSpPr txBox="1">
            <a:spLocks noGrp="1"/>
          </p:cNvSpPr>
          <p:nvPr>
            <p:ph type="body" idx="1"/>
          </p:nvPr>
        </p:nvSpPr>
        <p:spPr>
          <a:xfrm>
            <a:off x="684000" y="2947177"/>
            <a:ext cx="3753063" cy="32297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9" name="Google Shape;129;p24"/>
          <p:cNvSpPr txBox="1">
            <a:spLocks noGrp="1"/>
          </p:cNvSpPr>
          <p:nvPr>
            <p:ph type="body" idx="2"/>
          </p:nvPr>
        </p:nvSpPr>
        <p:spPr>
          <a:xfrm>
            <a:off x="4706936" y="1379542"/>
            <a:ext cx="3753064" cy="47974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55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>
                <a:solidFill>
                  <a:schemeClr val="dk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solidFill>
                  <a:schemeClr val="dk1"/>
                </a:solidFill>
              </a:defRPr>
            </a:lvl2pPr>
            <a:lvl3pPr marL="1371600" lvl="2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>
                <a:solidFill>
                  <a:schemeClr val="dk1"/>
                </a:solidFill>
              </a:defRPr>
            </a:lvl3pPr>
            <a:lvl4pPr marL="1828800" lvl="3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>
                <a:solidFill>
                  <a:schemeClr val="dk1"/>
                </a:solidFill>
              </a:defRPr>
            </a:lvl4pPr>
            <a:lvl5pPr marL="2286000" lvl="4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>
                <a:solidFill>
                  <a:schemeClr val="dk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0" name="Google Shape;130;p24"/>
          <p:cNvSpPr txBox="1">
            <a:spLocks noGrp="1"/>
          </p:cNvSpPr>
          <p:nvPr>
            <p:ph type="dt" idx="10"/>
          </p:nvPr>
        </p:nvSpPr>
        <p:spPr>
          <a:xfrm>
            <a:off x="3338424" y="6364977"/>
            <a:ext cx="109864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24"/>
          <p:cNvSpPr txBox="1">
            <a:spLocks noGrp="1"/>
          </p:cNvSpPr>
          <p:nvPr>
            <p:ph type="ftr" idx="11"/>
          </p:nvPr>
        </p:nvSpPr>
        <p:spPr>
          <a:xfrm>
            <a:off x="4706936" y="6364977"/>
            <a:ext cx="218557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id="{D607D3A2-6538-70F6-0F04-C951674764C1}"/>
              </a:ext>
            </a:extLst>
          </p:cNvPr>
          <p:cNvSpPr/>
          <p:nvPr userDrawn="1"/>
        </p:nvSpPr>
        <p:spPr>
          <a:xfrm>
            <a:off x="6986134" y="6253383"/>
            <a:ext cx="1819935" cy="6046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3_Dwa elementy zawartości">
  <p:cSld name="3_Dwa elementy zawartości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25"/>
          <p:cNvSpPr txBox="1">
            <a:spLocks noGrp="1"/>
          </p:cNvSpPr>
          <p:nvPr>
            <p:ph type="body" idx="1"/>
          </p:nvPr>
        </p:nvSpPr>
        <p:spPr>
          <a:xfrm>
            <a:off x="6296025" y="1379542"/>
            <a:ext cx="2163974" cy="47974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55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>
                <a:solidFill>
                  <a:schemeClr val="lt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>
                <a:solidFill>
                  <a:schemeClr val="lt1"/>
                </a:solidFill>
              </a:defRPr>
            </a:lvl2pPr>
            <a:lvl3pPr marL="1371600" lvl="2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Char char="•"/>
              <a:defRPr>
                <a:solidFill>
                  <a:schemeClr val="lt1"/>
                </a:solidFill>
              </a:defRPr>
            </a:lvl3pPr>
            <a:lvl4pPr marL="1828800" lvl="3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>
                <a:solidFill>
                  <a:schemeClr val="lt1"/>
                </a:solidFill>
              </a:defRPr>
            </a:lvl4pPr>
            <a:lvl5pPr marL="2286000" lvl="4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4" name="Google Shape;134;p25"/>
          <p:cNvSpPr txBox="1">
            <a:spLocks noGrp="1"/>
          </p:cNvSpPr>
          <p:nvPr>
            <p:ph type="dt" idx="10"/>
          </p:nvPr>
        </p:nvSpPr>
        <p:spPr>
          <a:xfrm>
            <a:off x="3338424" y="6364977"/>
            <a:ext cx="109864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25"/>
          <p:cNvSpPr txBox="1">
            <a:spLocks noGrp="1"/>
          </p:cNvSpPr>
          <p:nvPr>
            <p:ph type="title"/>
          </p:nvPr>
        </p:nvSpPr>
        <p:spPr>
          <a:xfrm>
            <a:off x="684000" y="1379542"/>
            <a:ext cx="5372380" cy="1225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25"/>
          <p:cNvSpPr txBox="1">
            <a:spLocks noGrp="1"/>
          </p:cNvSpPr>
          <p:nvPr>
            <p:ph type="body" idx="2"/>
          </p:nvPr>
        </p:nvSpPr>
        <p:spPr>
          <a:xfrm>
            <a:off x="684000" y="2947177"/>
            <a:ext cx="5372379" cy="32297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7" name="Google Shape;137;p25"/>
          <p:cNvSpPr txBox="1">
            <a:spLocks noGrp="1"/>
          </p:cNvSpPr>
          <p:nvPr>
            <p:ph type="ftr" idx="11"/>
          </p:nvPr>
        </p:nvSpPr>
        <p:spPr>
          <a:xfrm>
            <a:off x="4706936" y="6364977"/>
            <a:ext cx="218557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id="{D9BEB703-0311-ECAB-8611-94D56D277402}"/>
              </a:ext>
            </a:extLst>
          </p:cNvPr>
          <p:cNvSpPr/>
          <p:nvPr userDrawn="1"/>
        </p:nvSpPr>
        <p:spPr>
          <a:xfrm>
            <a:off x="6986134" y="6253383"/>
            <a:ext cx="1819935" cy="6046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1_Dwa elementy zawartości">
  <p:cSld name="11_Dwa elementy zawartości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6"/>
          <p:cNvSpPr txBox="1">
            <a:spLocks noGrp="1"/>
          </p:cNvSpPr>
          <p:nvPr>
            <p:ph type="dt" idx="10"/>
          </p:nvPr>
        </p:nvSpPr>
        <p:spPr>
          <a:xfrm>
            <a:off x="3338424" y="6364977"/>
            <a:ext cx="109864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26"/>
          <p:cNvSpPr txBox="1">
            <a:spLocks noGrp="1"/>
          </p:cNvSpPr>
          <p:nvPr>
            <p:ph type="body" idx="1"/>
          </p:nvPr>
        </p:nvSpPr>
        <p:spPr>
          <a:xfrm>
            <a:off x="6296025" y="1379542"/>
            <a:ext cx="2163974" cy="47974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55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>
                <a:solidFill>
                  <a:schemeClr val="lt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>
                <a:solidFill>
                  <a:schemeClr val="lt1"/>
                </a:solidFill>
              </a:defRPr>
            </a:lvl2pPr>
            <a:lvl3pPr marL="1371600" lvl="2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Char char="•"/>
              <a:defRPr>
                <a:solidFill>
                  <a:schemeClr val="lt1"/>
                </a:solidFill>
              </a:defRPr>
            </a:lvl3pPr>
            <a:lvl4pPr marL="1828800" lvl="3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>
                <a:solidFill>
                  <a:schemeClr val="lt1"/>
                </a:solidFill>
              </a:defRPr>
            </a:lvl4pPr>
            <a:lvl5pPr marL="2286000" lvl="4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1" name="Google Shape;141;p26"/>
          <p:cNvSpPr txBox="1">
            <a:spLocks noGrp="1"/>
          </p:cNvSpPr>
          <p:nvPr>
            <p:ph type="title"/>
          </p:nvPr>
        </p:nvSpPr>
        <p:spPr>
          <a:xfrm>
            <a:off x="684000" y="1379542"/>
            <a:ext cx="5372380" cy="1225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2" name="Google Shape;142;p26"/>
          <p:cNvSpPr txBox="1">
            <a:spLocks noGrp="1"/>
          </p:cNvSpPr>
          <p:nvPr>
            <p:ph type="body" idx="2"/>
          </p:nvPr>
        </p:nvSpPr>
        <p:spPr>
          <a:xfrm>
            <a:off x="684000" y="2947177"/>
            <a:ext cx="5372379" cy="32297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3" name="Google Shape;143;p26"/>
          <p:cNvSpPr txBox="1">
            <a:spLocks noGrp="1"/>
          </p:cNvSpPr>
          <p:nvPr>
            <p:ph type="ftr" idx="11"/>
          </p:nvPr>
        </p:nvSpPr>
        <p:spPr>
          <a:xfrm>
            <a:off x="4706936" y="6364977"/>
            <a:ext cx="218557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id="{793E3061-B269-72E4-419C-99EDD326C49F}"/>
              </a:ext>
            </a:extLst>
          </p:cNvPr>
          <p:cNvSpPr/>
          <p:nvPr userDrawn="1"/>
        </p:nvSpPr>
        <p:spPr>
          <a:xfrm>
            <a:off x="6986134" y="6253383"/>
            <a:ext cx="1819935" cy="6046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2_Dwa elementy zawartości">
  <p:cSld name="12_Dwa elementy zawartości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27"/>
          <p:cNvSpPr txBox="1">
            <a:spLocks noGrp="1"/>
          </p:cNvSpPr>
          <p:nvPr>
            <p:ph type="dt" idx="10"/>
          </p:nvPr>
        </p:nvSpPr>
        <p:spPr>
          <a:xfrm>
            <a:off x="3338424" y="6364977"/>
            <a:ext cx="109864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27"/>
          <p:cNvSpPr txBox="1">
            <a:spLocks noGrp="1"/>
          </p:cNvSpPr>
          <p:nvPr>
            <p:ph type="body" idx="1"/>
          </p:nvPr>
        </p:nvSpPr>
        <p:spPr>
          <a:xfrm>
            <a:off x="6296025" y="1379542"/>
            <a:ext cx="2163974" cy="47974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55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>
                <a:solidFill>
                  <a:schemeClr val="dk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solidFill>
                  <a:schemeClr val="dk1"/>
                </a:solidFill>
              </a:defRPr>
            </a:lvl2pPr>
            <a:lvl3pPr marL="1371600" lvl="2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>
                <a:solidFill>
                  <a:schemeClr val="dk1"/>
                </a:solidFill>
              </a:defRPr>
            </a:lvl3pPr>
            <a:lvl4pPr marL="1828800" lvl="3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>
                <a:solidFill>
                  <a:schemeClr val="dk1"/>
                </a:solidFill>
              </a:defRPr>
            </a:lvl4pPr>
            <a:lvl5pPr marL="2286000" lvl="4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>
                <a:solidFill>
                  <a:schemeClr val="dk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7" name="Google Shape;147;p27"/>
          <p:cNvSpPr txBox="1">
            <a:spLocks noGrp="1"/>
          </p:cNvSpPr>
          <p:nvPr>
            <p:ph type="title"/>
          </p:nvPr>
        </p:nvSpPr>
        <p:spPr>
          <a:xfrm>
            <a:off x="684000" y="1379542"/>
            <a:ext cx="5372380" cy="1225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27"/>
          <p:cNvSpPr txBox="1">
            <a:spLocks noGrp="1"/>
          </p:cNvSpPr>
          <p:nvPr>
            <p:ph type="body" idx="2"/>
          </p:nvPr>
        </p:nvSpPr>
        <p:spPr>
          <a:xfrm>
            <a:off x="684000" y="2947177"/>
            <a:ext cx="5372379" cy="32297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9" name="Google Shape;149;p27"/>
          <p:cNvSpPr txBox="1">
            <a:spLocks noGrp="1"/>
          </p:cNvSpPr>
          <p:nvPr>
            <p:ph type="ftr" idx="11"/>
          </p:nvPr>
        </p:nvSpPr>
        <p:spPr>
          <a:xfrm>
            <a:off x="4706936" y="6364977"/>
            <a:ext cx="218557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id="{DE53FCAA-96AB-E96B-2AD8-B19C1EBC6D23}"/>
              </a:ext>
            </a:extLst>
          </p:cNvPr>
          <p:cNvSpPr/>
          <p:nvPr userDrawn="1"/>
        </p:nvSpPr>
        <p:spPr>
          <a:xfrm>
            <a:off x="6986134" y="6253383"/>
            <a:ext cx="1819935" cy="6046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3_Dwa elementy zawartości">
  <p:cSld name="13_Dwa elementy zawartości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28"/>
          <p:cNvSpPr txBox="1">
            <a:spLocks noGrp="1"/>
          </p:cNvSpPr>
          <p:nvPr>
            <p:ph type="dt" idx="10"/>
          </p:nvPr>
        </p:nvSpPr>
        <p:spPr>
          <a:xfrm>
            <a:off x="3338424" y="6364977"/>
            <a:ext cx="109864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2" name="Google Shape;152;p28"/>
          <p:cNvSpPr txBox="1">
            <a:spLocks noGrp="1"/>
          </p:cNvSpPr>
          <p:nvPr>
            <p:ph type="body" idx="1"/>
          </p:nvPr>
        </p:nvSpPr>
        <p:spPr>
          <a:xfrm>
            <a:off x="6296025" y="1379542"/>
            <a:ext cx="2163974" cy="47974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55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>
                <a:solidFill>
                  <a:schemeClr val="dk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solidFill>
                  <a:schemeClr val="dk1"/>
                </a:solidFill>
              </a:defRPr>
            </a:lvl2pPr>
            <a:lvl3pPr marL="1371600" lvl="2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>
                <a:solidFill>
                  <a:schemeClr val="dk1"/>
                </a:solidFill>
              </a:defRPr>
            </a:lvl3pPr>
            <a:lvl4pPr marL="1828800" lvl="3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>
                <a:solidFill>
                  <a:schemeClr val="dk1"/>
                </a:solidFill>
              </a:defRPr>
            </a:lvl4pPr>
            <a:lvl5pPr marL="2286000" lvl="4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>
                <a:solidFill>
                  <a:schemeClr val="dk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3" name="Google Shape;153;p28"/>
          <p:cNvSpPr txBox="1">
            <a:spLocks noGrp="1"/>
          </p:cNvSpPr>
          <p:nvPr>
            <p:ph type="title"/>
          </p:nvPr>
        </p:nvSpPr>
        <p:spPr>
          <a:xfrm>
            <a:off x="684000" y="1379542"/>
            <a:ext cx="5372380" cy="1225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p28"/>
          <p:cNvSpPr txBox="1">
            <a:spLocks noGrp="1"/>
          </p:cNvSpPr>
          <p:nvPr>
            <p:ph type="body" idx="2"/>
          </p:nvPr>
        </p:nvSpPr>
        <p:spPr>
          <a:xfrm>
            <a:off x="684000" y="2947177"/>
            <a:ext cx="5372379" cy="32297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5" name="Google Shape;155;p28"/>
          <p:cNvSpPr txBox="1">
            <a:spLocks noGrp="1"/>
          </p:cNvSpPr>
          <p:nvPr>
            <p:ph type="ftr" idx="11"/>
          </p:nvPr>
        </p:nvSpPr>
        <p:spPr>
          <a:xfrm>
            <a:off x="4706936" y="6364977"/>
            <a:ext cx="218557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id="{05A50E77-0222-6D46-E6B6-3F7DF321B722}"/>
              </a:ext>
            </a:extLst>
          </p:cNvPr>
          <p:cNvSpPr/>
          <p:nvPr userDrawn="1"/>
        </p:nvSpPr>
        <p:spPr>
          <a:xfrm>
            <a:off x="6986134" y="6253383"/>
            <a:ext cx="1819935" cy="6046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4_Dwa elementy zawartości">
  <p:cSld name="14_Dwa elementy zawartości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29"/>
          <p:cNvSpPr txBox="1">
            <a:spLocks noGrp="1"/>
          </p:cNvSpPr>
          <p:nvPr>
            <p:ph type="dt" idx="10"/>
          </p:nvPr>
        </p:nvSpPr>
        <p:spPr>
          <a:xfrm>
            <a:off x="3338424" y="6364977"/>
            <a:ext cx="109864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8" name="Google Shape;158;p29"/>
          <p:cNvSpPr txBox="1">
            <a:spLocks noGrp="1"/>
          </p:cNvSpPr>
          <p:nvPr>
            <p:ph type="body" idx="1"/>
          </p:nvPr>
        </p:nvSpPr>
        <p:spPr>
          <a:xfrm>
            <a:off x="6296025" y="1379542"/>
            <a:ext cx="2163974" cy="47974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55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>
                <a:solidFill>
                  <a:schemeClr val="lt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>
                <a:solidFill>
                  <a:schemeClr val="lt1"/>
                </a:solidFill>
              </a:defRPr>
            </a:lvl2pPr>
            <a:lvl3pPr marL="1371600" lvl="2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Char char="•"/>
              <a:defRPr>
                <a:solidFill>
                  <a:schemeClr val="lt1"/>
                </a:solidFill>
              </a:defRPr>
            </a:lvl3pPr>
            <a:lvl4pPr marL="1828800" lvl="3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>
                <a:solidFill>
                  <a:schemeClr val="lt1"/>
                </a:solidFill>
              </a:defRPr>
            </a:lvl4pPr>
            <a:lvl5pPr marL="2286000" lvl="4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9" name="Google Shape;159;p29"/>
          <p:cNvSpPr txBox="1">
            <a:spLocks noGrp="1"/>
          </p:cNvSpPr>
          <p:nvPr>
            <p:ph type="title"/>
          </p:nvPr>
        </p:nvSpPr>
        <p:spPr>
          <a:xfrm>
            <a:off x="684000" y="1379542"/>
            <a:ext cx="5372380" cy="1225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0" name="Google Shape;160;p29"/>
          <p:cNvSpPr txBox="1">
            <a:spLocks noGrp="1"/>
          </p:cNvSpPr>
          <p:nvPr>
            <p:ph type="body" idx="2"/>
          </p:nvPr>
        </p:nvSpPr>
        <p:spPr>
          <a:xfrm>
            <a:off x="684000" y="2947177"/>
            <a:ext cx="5372379" cy="32297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1" name="Google Shape;161;p29"/>
          <p:cNvSpPr txBox="1">
            <a:spLocks noGrp="1"/>
          </p:cNvSpPr>
          <p:nvPr>
            <p:ph type="ftr" idx="11"/>
          </p:nvPr>
        </p:nvSpPr>
        <p:spPr>
          <a:xfrm>
            <a:off x="4706936" y="6364977"/>
            <a:ext cx="218557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id="{1A3A0B90-F630-6DC4-2952-B47BFFE4F462}"/>
              </a:ext>
            </a:extLst>
          </p:cNvPr>
          <p:cNvSpPr/>
          <p:nvPr userDrawn="1"/>
        </p:nvSpPr>
        <p:spPr>
          <a:xfrm>
            <a:off x="6986134" y="6253383"/>
            <a:ext cx="1819935" cy="6046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5_Dwa elementy zawartości">
  <p:cSld name="15_Dwa elementy zawartości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30"/>
          <p:cNvSpPr txBox="1">
            <a:spLocks noGrp="1"/>
          </p:cNvSpPr>
          <p:nvPr>
            <p:ph type="body" idx="1"/>
          </p:nvPr>
        </p:nvSpPr>
        <p:spPr>
          <a:xfrm>
            <a:off x="6296025" y="1379542"/>
            <a:ext cx="2163974" cy="47974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55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>
                <a:solidFill>
                  <a:schemeClr val="dk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solidFill>
                  <a:schemeClr val="dk1"/>
                </a:solidFill>
              </a:defRPr>
            </a:lvl2pPr>
            <a:lvl3pPr marL="1371600" lvl="2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>
                <a:solidFill>
                  <a:schemeClr val="dk1"/>
                </a:solidFill>
              </a:defRPr>
            </a:lvl3pPr>
            <a:lvl4pPr marL="1828800" lvl="3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>
                <a:solidFill>
                  <a:schemeClr val="dk1"/>
                </a:solidFill>
              </a:defRPr>
            </a:lvl4pPr>
            <a:lvl5pPr marL="2286000" lvl="4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>
                <a:solidFill>
                  <a:schemeClr val="dk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4" name="Google Shape;164;p30"/>
          <p:cNvSpPr txBox="1">
            <a:spLocks noGrp="1"/>
          </p:cNvSpPr>
          <p:nvPr>
            <p:ph type="title"/>
          </p:nvPr>
        </p:nvSpPr>
        <p:spPr>
          <a:xfrm>
            <a:off x="684000" y="1379542"/>
            <a:ext cx="5372380" cy="1225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5" name="Google Shape;165;p30"/>
          <p:cNvSpPr txBox="1">
            <a:spLocks noGrp="1"/>
          </p:cNvSpPr>
          <p:nvPr>
            <p:ph type="body" idx="2"/>
          </p:nvPr>
        </p:nvSpPr>
        <p:spPr>
          <a:xfrm>
            <a:off x="684000" y="2947177"/>
            <a:ext cx="5372379" cy="32297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6" name="Google Shape;166;p30"/>
          <p:cNvSpPr txBox="1">
            <a:spLocks noGrp="1"/>
          </p:cNvSpPr>
          <p:nvPr>
            <p:ph type="dt" idx="10"/>
          </p:nvPr>
        </p:nvSpPr>
        <p:spPr>
          <a:xfrm>
            <a:off x="3338424" y="6364977"/>
            <a:ext cx="109864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7" name="Google Shape;167;p30"/>
          <p:cNvSpPr txBox="1">
            <a:spLocks noGrp="1"/>
          </p:cNvSpPr>
          <p:nvPr>
            <p:ph type="ftr" idx="11"/>
          </p:nvPr>
        </p:nvSpPr>
        <p:spPr>
          <a:xfrm>
            <a:off x="4706936" y="6364977"/>
            <a:ext cx="218557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id="{ADEAD839-3177-B364-0E19-827200880FC7}"/>
              </a:ext>
            </a:extLst>
          </p:cNvPr>
          <p:cNvSpPr/>
          <p:nvPr userDrawn="1"/>
        </p:nvSpPr>
        <p:spPr>
          <a:xfrm>
            <a:off x="6986134" y="6253383"/>
            <a:ext cx="1819935" cy="6046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2_Slajd tytułowy">
  <p:cSld name="2_Slajd tytułow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4"/>
          <p:cNvSpPr txBox="1">
            <a:spLocks noGrp="1"/>
          </p:cNvSpPr>
          <p:nvPr>
            <p:ph type="ctrTitle"/>
          </p:nvPr>
        </p:nvSpPr>
        <p:spPr>
          <a:xfrm>
            <a:off x="684000" y="1368000"/>
            <a:ext cx="7776000" cy="21383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PT Sans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4"/>
          <p:cNvSpPr txBox="1">
            <a:spLocks noGrp="1"/>
          </p:cNvSpPr>
          <p:nvPr>
            <p:ph type="subTitle" idx="1"/>
          </p:nvPr>
        </p:nvSpPr>
        <p:spPr>
          <a:xfrm>
            <a:off x="684000" y="3848363"/>
            <a:ext cx="7776000" cy="23108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dt" idx="10"/>
          </p:nvPr>
        </p:nvSpPr>
        <p:spPr>
          <a:xfrm>
            <a:off x="3338424" y="6364977"/>
            <a:ext cx="109864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ftr" idx="11"/>
          </p:nvPr>
        </p:nvSpPr>
        <p:spPr>
          <a:xfrm>
            <a:off x="4706936" y="6364977"/>
            <a:ext cx="218557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id="{AB78322E-62D7-E455-68E2-FD0D3CC40646}"/>
              </a:ext>
            </a:extLst>
          </p:cNvPr>
          <p:cNvSpPr/>
          <p:nvPr userDrawn="1"/>
        </p:nvSpPr>
        <p:spPr>
          <a:xfrm>
            <a:off x="6986134" y="6253383"/>
            <a:ext cx="1819935" cy="6046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4_Dwa elementy zawartości">
  <p:cSld name="4_Dwa elementy zawartości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31"/>
          <p:cNvSpPr txBox="1">
            <a:spLocks noGrp="1"/>
          </p:cNvSpPr>
          <p:nvPr>
            <p:ph type="body" idx="1"/>
          </p:nvPr>
        </p:nvSpPr>
        <p:spPr>
          <a:xfrm>
            <a:off x="6296025" y="1379542"/>
            <a:ext cx="2163974" cy="47974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55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>
                <a:solidFill>
                  <a:schemeClr val="lt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>
                <a:solidFill>
                  <a:schemeClr val="lt1"/>
                </a:solidFill>
              </a:defRPr>
            </a:lvl2pPr>
            <a:lvl3pPr marL="1371600" lvl="2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Char char="•"/>
              <a:defRPr>
                <a:solidFill>
                  <a:schemeClr val="lt1"/>
                </a:solidFill>
              </a:defRPr>
            </a:lvl3pPr>
            <a:lvl4pPr marL="1828800" lvl="3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>
                <a:solidFill>
                  <a:schemeClr val="lt1"/>
                </a:solidFill>
              </a:defRPr>
            </a:lvl4pPr>
            <a:lvl5pPr marL="2286000" lvl="4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0" name="Google Shape;170;p31"/>
          <p:cNvSpPr txBox="1">
            <a:spLocks noGrp="1"/>
          </p:cNvSpPr>
          <p:nvPr>
            <p:ph type="title"/>
          </p:nvPr>
        </p:nvSpPr>
        <p:spPr>
          <a:xfrm>
            <a:off x="684000" y="1379542"/>
            <a:ext cx="5372380" cy="1225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1" name="Google Shape;171;p31"/>
          <p:cNvSpPr txBox="1">
            <a:spLocks noGrp="1"/>
          </p:cNvSpPr>
          <p:nvPr>
            <p:ph type="body" idx="2"/>
          </p:nvPr>
        </p:nvSpPr>
        <p:spPr>
          <a:xfrm>
            <a:off x="684000" y="2947177"/>
            <a:ext cx="5372379" cy="32297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2" name="Google Shape;172;p31"/>
          <p:cNvSpPr txBox="1">
            <a:spLocks noGrp="1"/>
          </p:cNvSpPr>
          <p:nvPr>
            <p:ph type="dt" idx="10"/>
          </p:nvPr>
        </p:nvSpPr>
        <p:spPr>
          <a:xfrm>
            <a:off x="3338424" y="6364977"/>
            <a:ext cx="109864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3" name="Google Shape;173;p31"/>
          <p:cNvSpPr txBox="1">
            <a:spLocks noGrp="1"/>
          </p:cNvSpPr>
          <p:nvPr>
            <p:ph type="ftr" idx="11"/>
          </p:nvPr>
        </p:nvSpPr>
        <p:spPr>
          <a:xfrm>
            <a:off x="4706936" y="6364977"/>
            <a:ext cx="218557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id="{4192C938-8188-2CCA-E242-56630A217414}"/>
              </a:ext>
            </a:extLst>
          </p:cNvPr>
          <p:cNvSpPr/>
          <p:nvPr userDrawn="1"/>
        </p:nvSpPr>
        <p:spPr>
          <a:xfrm>
            <a:off x="6986134" y="6253383"/>
            <a:ext cx="1819935" cy="6046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6_Dwa elementy zawartości">
  <p:cSld name="16_Dwa elementy zawartości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32"/>
          <p:cNvSpPr txBox="1">
            <a:spLocks noGrp="1"/>
          </p:cNvSpPr>
          <p:nvPr>
            <p:ph type="body" idx="1"/>
          </p:nvPr>
        </p:nvSpPr>
        <p:spPr>
          <a:xfrm>
            <a:off x="6296025" y="1379542"/>
            <a:ext cx="2163974" cy="47974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55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>
                <a:solidFill>
                  <a:schemeClr val="lt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>
                <a:solidFill>
                  <a:schemeClr val="lt1"/>
                </a:solidFill>
              </a:defRPr>
            </a:lvl2pPr>
            <a:lvl3pPr marL="1371600" lvl="2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Char char="•"/>
              <a:defRPr>
                <a:solidFill>
                  <a:schemeClr val="lt1"/>
                </a:solidFill>
              </a:defRPr>
            </a:lvl3pPr>
            <a:lvl4pPr marL="1828800" lvl="3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>
                <a:solidFill>
                  <a:schemeClr val="lt1"/>
                </a:solidFill>
              </a:defRPr>
            </a:lvl4pPr>
            <a:lvl5pPr marL="2286000" lvl="4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6" name="Google Shape;176;p32"/>
          <p:cNvSpPr txBox="1">
            <a:spLocks noGrp="1"/>
          </p:cNvSpPr>
          <p:nvPr>
            <p:ph type="title"/>
          </p:nvPr>
        </p:nvSpPr>
        <p:spPr>
          <a:xfrm>
            <a:off x="684000" y="1379542"/>
            <a:ext cx="5372380" cy="1225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7" name="Google Shape;177;p32"/>
          <p:cNvSpPr txBox="1">
            <a:spLocks noGrp="1"/>
          </p:cNvSpPr>
          <p:nvPr>
            <p:ph type="body" idx="2"/>
          </p:nvPr>
        </p:nvSpPr>
        <p:spPr>
          <a:xfrm>
            <a:off x="684000" y="2947177"/>
            <a:ext cx="5372379" cy="32297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8" name="Google Shape;178;p32"/>
          <p:cNvSpPr txBox="1">
            <a:spLocks noGrp="1"/>
          </p:cNvSpPr>
          <p:nvPr>
            <p:ph type="dt" idx="10"/>
          </p:nvPr>
        </p:nvSpPr>
        <p:spPr>
          <a:xfrm>
            <a:off x="3338424" y="6364977"/>
            <a:ext cx="109864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9" name="Google Shape;179;p32"/>
          <p:cNvSpPr txBox="1">
            <a:spLocks noGrp="1"/>
          </p:cNvSpPr>
          <p:nvPr>
            <p:ph type="ftr" idx="11"/>
          </p:nvPr>
        </p:nvSpPr>
        <p:spPr>
          <a:xfrm>
            <a:off x="4706936" y="6364977"/>
            <a:ext cx="218557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id="{9CEF2A7D-1112-0A3E-2607-2DDD1C038F35}"/>
              </a:ext>
            </a:extLst>
          </p:cNvPr>
          <p:cNvSpPr/>
          <p:nvPr userDrawn="1"/>
        </p:nvSpPr>
        <p:spPr>
          <a:xfrm>
            <a:off x="6986134" y="6253383"/>
            <a:ext cx="1819935" cy="6046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7_Dwa elementy zawartości">
  <p:cSld name="17_Dwa elementy zawartości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33"/>
          <p:cNvSpPr txBox="1">
            <a:spLocks noGrp="1"/>
          </p:cNvSpPr>
          <p:nvPr>
            <p:ph type="body" idx="1"/>
          </p:nvPr>
        </p:nvSpPr>
        <p:spPr>
          <a:xfrm>
            <a:off x="6296025" y="1379542"/>
            <a:ext cx="2163974" cy="47974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55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>
                <a:solidFill>
                  <a:schemeClr val="lt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>
                <a:solidFill>
                  <a:schemeClr val="lt1"/>
                </a:solidFill>
              </a:defRPr>
            </a:lvl2pPr>
            <a:lvl3pPr marL="1371600" lvl="2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Char char="•"/>
              <a:defRPr>
                <a:solidFill>
                  <a:schemeClr val="lt1"/>
                </a:solidFill>
              </a:defRPr>
            </a:lvl3pPr>
            <a:lvl4pPr marL="1828800" lvl="3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>
                <a:solidFill>
                  <a:schemeClr val="lt1"/>
                </a:solidFill>
              </a:defRPr>
            </a:lvl4pPr>
            <a:lvl5pPr marL="2286000" lvl="4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2" name="Google Shape;182;p33"/>
          <p:cNvSpPr txBox="1">
            <a:spLocks noGrp="1"/>
          </p:cNvSpPr>
          <p:nvPr>
            <p:ph type="title"/>
          </p:nvPr>
        </p:nvSpPr>
        <p:spPr>
          <a:xfrm>
            <a:off x="684000" y="1379542"/>
            <a:ext cx="5372380" cy="1225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3" name="Google Shape;183;p33"/>
          <p:cNvSpPr txBox="1">
            <a:spLocks noGrp="1"/>
          </p:cNvSpPr>
          <p:nvPr>
            <p:ph type="body" idx="2"/>
          </p:nvPr>
        </p:nvSpPr>
        <p:spPr>
          <a:xfrm>
            <a:off x="684000" y="2947177"/>
            <a:ext cx="5372379" cy="32297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4" name="Google Shape;184;p33"/>
          <p:cNvSpPr txBox="1">
            <a:spLocks noGrp="1"/>
          </p:cNvSpPr>
          <p:nvPr>
            <p:ph type="dt" idx="10"/>
          </p:nvPr>
        </p:nvSpPr>
        <p:spPr>
          <a:xfrm>
            <a:off x="3338424" y="6364977"/>
            <a:ext cx="109864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5" name="Google Shape;185;p33"/>
          <p:cNvSpPr txBox="1">
            <a:spLocks noGrp="1"/>
          </p:cNvSpPr>
          <p:nvPr>
            <p:ph type="ftr" idx="11"/>
          </p:nvPr>
        </p:nvSpPr>
        <p:spPr>
          <a:xfrm>
            <a:off x="4706936" y="6364977"/>
            <a:ext cx="218557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id="{F7E84DD5-FB4C-21B8-41F2-1581F2D3F50A}"/>
              </a:ext>
            </a:extLst>
          </p:cNvPr>
          <p:cNvSpPr/>
          <p:nvPr userDrawn="1"/>
        </p:nvSpPr>
        <p:spPr>
          <a:xfrm>
            <a:off x="6986134" y="6253383"/>
            <a:ext cx="1819935" cy="6046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8_Dwa elementy zawartości">
  <p:cSld name="18_Dwa elementy zawartości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34"/>
          <p:cNvSpPr txBox="1">
            <a:spLocks noGrp="1"/>
          </p:cNvSpPr>
          <p:nvPr>
            <p:ph type="body" idx="1"/>
          </p:nvPr>
        </p:nvSpPr>
        <p:spPr>
          <a:xfrm>
            <a:off x="6296025" y="1379542"/>
            <a:ext cx="2163974" cy="47974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55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>
                <a:solidFill>
                  <a:schemeClr val="dk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solidFill>
                  <a:schemeClr val="dk1"/>
                </a:solidFill>
              </a:defRPr>
            </a:lvl2pPr>
            <a:lvl3pPr marL="1371600" lvl="2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>
                <a:solidFill>
                  <a:schemeClr val="dk1"/>
                </a:solidFill>
              </a:defRPr>
            </a:lvl3pPr>
            <a:lvl4pPr marL="1828800" lvl="3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>
                <a:solidFill>
                  <a:schemeClr val="dk1"/>
                </a:solidFill>
              </a:defRPr>
            </a:lvl4pPr>
            <a:lvl5pPr marL="2286000" lvl="4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>
                <a:solidFill>
                  <a:schemeClr val="dk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8" name="Google Shape;188;p34"/>
          <p:cNvSpPr txBox="1">
            <a:spLocks noGrp="1"/>
          </p:cNvSpPr>
          <p:nvPr>
            <p:ph type="title"/>
          </p:nvPr>
        </p:nvSpPr>
        <p:spPr>
          <a:xfrm>
            <a:off x="684000" y="1379542"/>
            <a:ext cx="5372380" cy="1225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9" name="Google Shape;189;p34"/>
          <p:cNvSpPr txBox="1">
            <a:spLocks noGrp="1"/>
          </p:cNvSpPr>
          <p:nvPr>
            <p:ph type="body" idx="2"/>
          </p:nvPr>
        </p:nvSpPr>
        <p:spPr>
          <a:xfrm>
            <a:off x="684000" y="2947177"/>
            <a:ext cx="5372379" cy="32297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90" name="Google Shape;190;p34"/>
          <p:cNvSpPr txBox="1">
            <a:spLocks noGrp="1"/>
          </p:cNvSpPr>
          <p:nvPr>
            <p:ph type="dt" idx="10"/>
          </p:nvPr>
        </p:nvSpPr>
        <p:spPr>
          <a:xfrm>
            <a:off x="3338424" y="6364977"/>
            <a:ext cx="109864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1" name="Google Shape;191;p34"/>
          <p:cNvSpPr txBox="1">
            <a:spLocks noGrp="1"/>
          </p:cNvSpPr>
          <p:nvPr>
            <p:ph type="ftr" idx="11"/>
          </p:nvPr>
        </p:nvSpPr>
        <p:spPr>
          <a:xfrm>
            <a:off x="4706936" y="6364977"/>
            <a:ext cx="218557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id="{72FBD233-41EF-849F-80E3-C6962DC93767}"/>
              </a:ext>
            </a:extLst>
          </p:cNvPr>
          <p:cNvSpPr/>
          <p:nvPr userDrawn="1"/>
        </p:nvSpPr>
        <p:spPr>
          <a:xfrm>
            <a:off x="6986134" y="6253383"/>
            <a:ext cx="1819935" cy="6046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orównanie">
  <p:cSld name="Porównani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35"/>
          <p:cNvSpPr txBox="1">
            <a:spLocks noGrp="1"/>
          </p:cNvSpPr>
          <p:nvPr>
            <p:ph type="body" idx="1"/>
          </p:nvPr>
        </p:nvSpPr>
        <p:spPr>
          <a:xfrm>
            <a:off x="684000" y="2488300"/>
            <a:ext cx="3753063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94" name="Google Shape;194;p35"/>
          <p:cNvSpPr txBox="1">
            <a:spLocks noGrp="1"/>
          </p:cNvSpPr>
          <p:nvPr>
            <p:ph type="body" idx="2"/>
          </p:nvPr>
        </p:nvSpPr>
        <p:spPr>
          <a:xfrm>
            <a:off x="684000" y="3643997"/>
            <a:ext cx="3753064" cy="25456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95" name="Google Shape;195;p35"/>
          <p:cNvSpPr txBox="1">
            <a:spLocks noGrp="1"/>
          </p:cNvSpPr>
          <p:nvPr>
            <p:ph type="body" idx="3"/>
          </p:nvPr>
        </p:nvSpPr>
        <p:spPr>
          <a:xfrm>
            <a:off x="4706936" y="2488300"/>
            <a:ext cx="3736395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96" name="Google Shape;196;p35"/>
          <p:cNvSpPr txBox="1">
            <a:spLocks noGrp="1"/>
          </p:cNvSpPr>
          <p:nvPr>
            <p:ph type="body" idx="4"/>
          </p:nvPr>
        </p:nvSpPr>
        <p:spPr>
          <a:xfrm>
            <a:off x="4706936" y="3643995"/>
            <a:ext cx="3736395" cy="25456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55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>
                <a:solidFill>
                  <a:schemeClr val="dk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solidFill>
                  <a:schemeClr val="dk1"/>
                </a:solidFill>
              </a:defRPr>
            </a:lvl2pPr>
            <a:lvl3pPr marL="1371600" lvl="2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>
                <a:solidFill>
                  <a:schemeClr val="dk1"/>
                </a:solidFill>
              </a:defRPr>
            </a:lvl3pPr>
            <a:lvl4pPr marL="1828800" lvl="3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>
                <a:solidFill>
                  <a:schemeClr val="dk1"/>
                </a:solidFill>
              </a:defRPr>
            </a:lvl4pPr>
            <a:lvl5pPr marL="2286000" lvl="4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>
                <a:solidFill>
                  <a:schemeClr val="dk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97" name="Google Shape;197;p35"/>
          <p:cNvSpPr txBox="1">
            <a:spLocks noGrp="1"/>
          </p:cNvSpPr>
          <p:nvPr>
            <p:ph type="title"/>
          </p:nvPr>
        </p:nvSpPr>
        <p:spPr>
          <a:xfrm>
            <a:off x="684000" y="1379542"/>
            <a:ext cx="7776000" cy="7769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PT Sans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8" name="Google Shape;198;p35"/>
          <p:cNvSpPr txBox="1">
            <a:spLocks noGrp="1"/>
          </p:cNvSpPr>
          <p:nvPr>
            <p:ph type="dt" idx="10"/>
          </p:nvPr>
        </p:nvSpPr>
        <p:spPr>
          <a:xfrm>
            <a:off x="3338424" y="6364977"/>
            <a:ext cx="109864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9" name="Google Shape;199;p35"/>
          <p:cNvSpPr txBox="1">
            <a:spLocks noGrp="1"/>
          </p:cNvSpPr>
          <p:nvPr>
            <p:ph type="ftr" idx="11"/>
          </p:nvPr>
        </p:nvSpPr>
        <p:spPr>
          <a:xfrm>
            <a:off x="4706936" y="6364977"/>
            <a:ext cx="218557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Porównanie">
  <p:cSld name="2_Porównani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36"/>
          <p:cNvSpPr txBox="1">
            <a:spLocks noGrp="1"/>
          </p:cNvSpPr>
          <p:nvPr>
            <p:ph type="title"/>
          </p:nvPr>
        </p:nvSpPr>
        <p:spPr>
          <a:xfrm>
            <a:off x="684000" y="1379542"/>
            <a:ext cx="7776000" cy="7769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T Sans"/>
              <a:buNone/>
              <a:defRPr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2" name="Google Shape;202;p36"/>
          <p:cNvSpPr txBox="1">
            <a:spLocks noGrp="1"/>
          </p:cNvSpPr>
          <p:nvPr>
            <p:ph type="body" idx="1"/>
          </p:nvPr>
        </p:nvSpPr>
        <p:spPr>
          <a:xfrm>
            <a:off x="684000" y="2488300"/>
            <a:ext cx="3753063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203" name="Google Shape;203;p36"/>
          <p:cNvSpPr txBox="1">
            <a:spLocks noGrp="1"/>
          </p:cNvSpPr>
          <p:nvPr>
            <p:ph type="body" idx="2"/>
          </p:nvPr>
        </p:nvSpPr>
        <p:spPr>
          <a:xfrm>
            <a:off x="684000" y="3643997"/>
            <a:ext cx="3753064" cy="25456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4" name="Google Shape;204;p36"/>
          <p:cNvSpPr txBox="1">
            <a:spLocks noGrp="1"/>
          </p:cNvSpPr>
          <p:nvPr>
            <p:ph type="body" idx="3"/>
          </p:nvPr>
        </p:nvSpPr>
        <p:spPr>
          <a:xfrm>
            <a:off x="4706936" y="2488300"/>
            <a:ext cx="3736395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205" name="Google Shape;205;p36"/>
          <p:cNvSpPr txBox="1">
            <a:spLocks noGrp="1"/>
          </p:cNvSpPr>
          <p:nvPr>
            <p:ph type="body" idx="4"/>
          </p:nvPr>
        </p:nvSpPr>
        <p:spPr>
          <a:xfrm>
            <a:off x="4706936" y="3643995"/>
            <a:ext cx="3736395" cy="25456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55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>
                <a:solidFill>
                  <a:schemeClr val="dk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solidFill>
                  <a:schemeClr val="dk1"/>
                </a:solidFill>
              </a:defRPr>
            </a:lvl2pPr>
            <a:lvl3pPr marL="1371600" lvl="2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>
                <a:solidFill>
                  <a:schemeClr val="dk1"/>
                </a:solidFill>
              </a:defRPr>
            </a:lvl3pPr>
            <a:lvl4pPr marL="1828800" lvl="3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>
                <a:solidFill>
                  <a:schemeClr val="dk1"/>
                </a:solidFill>
              </a:defRPr>
            </a:lvl4pPr>
            <a:lvl5pPr marL="2286000" lvl="4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>
                <a:solidFill>
                  <a:schemeClr val="dk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6" name="Google Shape;206;p36"/>
          <p:cNvSpPr txBox="1">
            <a:spLocks noGrp="1"/>
          </p:cNvSpPr>
          <p:nvPr>
            <p:ph type="dt" idx="10"/>
          </p:nvPr>
        </p:nvSpPr>
        <p:spPr>
          <a:xfrm>
            <a:off x="3338424" y="6364977"/>
            <a:ext cx="109864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7" name="Google Shape;207;p36"/>
          <p:cNvSpPr txBox="1">
            <a:spLocks noGrp="1"/>
          </p:cNvSpPr>
          <p:nvPr>
            <p:ph type="ftr" idx="11"/>
          </p:nvPr>
        </p:nvSpPr>
        <p:spPr>
          <a:xfrm>
            <a:off x="4706936" y="6364977"/>
            <a:ext cx="218557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Porównanie">
  <p:cSld name="3_Porównani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37"/>
          <p:cNvSpPr txBox="1">
            <a:spLocks noGrp="1"/>
          </p:cNvSpPr>
          <p:nvPr>
            <p:ph type="title"/>
          </p:nvPr>
        </p:nvSpPr>
        <p:spPr>
          <a:xfrm>
            <a:off x="684000" y="1379542"/>
            <a:ext cx="7776000" cy="7769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PT Sans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0" name="Google Shape;210;p37"/>
          <p:cNvSpPr txBox="1">
            <a:spLocks noGrp="1"/>
          </p:cNvSpPr>
          <p:nvPr>
            <p:ph type="body" idx="1"/>
          </p:nvPr>
        </p:nvSpPr>
        <p:spPr>
          <a:xfrm>
            <a:off x="684000" y="2488300"/>
            <a:ext cx="3753063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211" name="Google Shape;211;p37"/>
          <p:cNvSpPr txBox="1">
            <a:spLocks noGrp="1"/>
          </p:cNvSpPr>
          <p:nvPr>
            <p:ph type="body" idx="2"/>
          </p:nvPr>
        </p:nvSpPr>
        <p:spPr>
          <a:xfrm>
            <a:off x="684000" y="3643997"/>
            <a:ext cx="3753064" cy="25456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12" name="Google Shape;212;p37"/>
          <p:cNvSpPr txBox="1">
            <a:spLocks noGrp="1"/>
          </p:cNvSpPr>
          <p:nvPr>
            <p:ph type="body" idx="3"/>
          </p:nvPr>
        </p:nvSpPr>
        <p:spPr>
          <a:xfrm>
            <a:off x="4706936" y="2488300"/>
            <a:ext cx="3736395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213" name="Google Shape;213;p37"/>
          <p:cNvSpPr txBox="1">
            <a:spLocks noGrp="1"/>
          </p:cNvSpPr>
          <p:nvPr>
            <p:ph type="body" idx="4"/>
          </p:nvPr>
        </p:nvSpPr>
        <p:spPr>
          <a:xfrm>
            <a:off x="4706936" y="3643995"/>
            <a:ext cx="3736395" cy="25456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55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>
                <a:solidFill>
                  <a:schemeClr val="dk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solidFill>
                  <a:schemeClr val="dk1"/>
                </a:solidFill>
              </a:defRPr>
            </a:lvl2pPr>
            <a:lvl3pPr marL="1371600" lvl="2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>
                <a:solidFill>
                  <a:schemeClr val="dk1"/>
                </a:solidFill>
              </a:defRPr>
            </a:lvl3pPr>
            <a:lvl4pPr marL="1828800" lvl="3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>
                <a:solidFill>
                  <a:schemeClr val="dk1"/>
                </a:solidFill>
              </a:defRPr>
            </a:lvl4pPr>
            <a:lvl5pPr marL="2286000" lvl="4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>
                <a:solidFill>
                  <a:schemeClr val="dk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14" name="Google Shape;214;p37"/>
          <p:cNvSpPr txBox="1">
            <a:spLocks noGrp="1"/>
          </p:cNvSpPr>
          <p:nvPr>
            <p:ph type="dt" idx="10"/>
          </p:nvPr>
        </p:nvSpPr>
        <p:spPr>
          <a:xfrm>
            <a:off x="3338424" y="6364977"/>
            <a:ext cx="109864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5" name="Google Shape;215;p37"/>
          <p:cNvSpPr txBox="1">
            <a:spLocks noGrp="1"/>
          </p:cNvSpPr>
          <p:nvPr>
            <p:ph type="ftr" idx="11"/>
          </p:nvPr>
        </p:nvSpPr>
        <p:spPr>
          <a:xfrm>
            <a:off x="4706936" y="6364977"/>
            <a:ext cx="218557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Porównanie">
  <p:cSld name="1_Porównani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38"/>
          <p:cNvSpPr txBox="1">
            <a:spLocks noGrp="1"/>
          </p:cNvSpPr>
          <p:nvPr>
            <p:ph type="title"/>
          </p:nvPr>
        </p:nvSpPr>
        <p:spPr>
          <a:xfrm>
            <a:off x="684000" y="1379542"/>
            <a:ext cx="7776000" cy="7769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T Sans"/>
              <a:buNone/>
              <a:defRPr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8" name="Google Shape;218;p38"/>
          <p:cNvSpPr txBox="1">
            <a:spLocks noGrp="1"/>
          </p:cNvSpPr>
          <p:nvPr>
            <p:ph type="body" idx="1"/>
          </p:nvPr>
        </p:nvSpPr>
        <p:spPr>
          <a:xfrm>
            <a:off x="684000" y="2488300"/>
            <a:ext cx="3753063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219" name="Google Shape;219;p38"/>
          <p:cNvSpPr txBox="1">
            <a:spLocks noGrp="1"/>
          </p:cNvSpPr>
          <p:nvPr>
            <p:ph type="body" idx="2"/>
          </p:nvPr>
        </p:nvSpPr>
        <p:spPr>
          <a:xfrm>
            <a:off x="684000" y="3643997"/>
            <a:ext cx="3753064" cy="25456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0" name="Google Shape;220;p38"/>
          <p:cNvSpPr txBox="1">
            <a:spLocks noGrp="1"/>
          </p:cNvSpPr>
          <p:nvPr>
            <p:ph type="body" idx="3"/>
          </p:nvPr>
        </p:nvSpPr>
        <p:spPr>
          <a:xfrm>
            <a:off x="4706936" y="2488300"/>
            <a:ext cx="3736395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221" name="Google Shape;221;p38"/>
          <p:cNvSpPr txBox="1">
            <a:spLocks noGrp="1"/>
          </p:cNvSpPr>
          <p:nvPr>
            <p:ph type="body" idx="4"/>
          </p:nvPr>
        </p:nvSpPr>
        <p:spPr>
          <a:xfrm>
            <a:off x="4706936" y="3643995"/>
            <a:ext cx="3736395" cy="25456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55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>
                <a:solidFill>
                  <a:schemeClr val="dk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solidFill>
                  <a:schemeClr val="dk1"/>
                </a:solidFill>
              </a:defRPr>
            </a:lvl2pPr>
            <a:lvl3pPr marL="1371600" lvl="2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>
                <a:solidFill>
                  <a:schemeClr val="dk1"/>
                </a:solidFill>
              </a:defRPr>
            </a:lvl3pPr>
            <a:lvl4pPr marL="1828800" lvl="3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>
                <a:solidFill>
                  <a:schemeClr val="dk1"/>
                </a:solidFill>
              </a:defRPr>
            </a:lvl4pPr>
            <a:lvl5pPr marL="2286000" lvl="4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>
                <a:solidFill>
                  <a:schemeClr val="dk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2" name="Google Shape;222;p38"/>
          <p:cNvSpPr txBox="1">
            <a:spLocks noGrp="1"/>
          </p:cNvSpPr>
          <p:nvPr>
            <p:ph type="dt" idx="10"/>
          </p:nvPr>
        </p:nvSpPr>
        <p:spPr>
          <a:xfrm>
            <a:off x="3338424" y="6364977"/>
            <a:ext cx="109864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3" name="Google Shape;223;p38"/>
          <p:cNvSpPr txBox="1">
            <a:spLocks noGrp="1"/>
          </p:cNvSpPr>
          <p:nvPr>
            <p:ph type="ftr" idx="11"/>
          </p:nvPr>
        </p:nvSpPr>
        <p:spPr>
          <a:xfrm>
            <a:off x="4706936" y="6364977"/>
            <a:ext cx="218557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Porównanie">
  <p:cSld name="4_Porównani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39"/>
          <p:cNvSpPr txBox="1">
            <a:spLocks noGrp="1"/>
          </p:cNvSpPr>
          <p:nvPr>
            <p:ph type="title"/>
          </p:nvPr>
        </p:nvSpPr>
        <p:spPr>
          <a:xfrm>
            <a:off x="684000" y="1379542"/>
            <a:ext cx="7776000" cy="7769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T Sans"/>
              <a:buNone/>
              <a:defRPr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6" name="Google Shape;226;p39"/>
          <p:cNvSpPr txBox="1">
            <a:spLocks noGrp="1"/>
          </p:cNvSpPr>
          <p:nvPr>
            <p:ph type="body" idx="1"/>
          </p:nvPr>
        </p:nvSpPr>
        <p:spPr>
          <a:xfrm>
            <a:off x="684000" y="2488300"/>
            <a:ext cx="3753063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227" name="Google Shape;227;p39"/>
          <p:cNvSpPr txBox="1">
            <a:spLocks noGrp="1"/>
          </p:cNvSpPr>
          <p:nvPr>
            <p:ph type="body" idx="2"/>
          </p:nvPr>
        </p:nvSpPr>
        <p:spPr>
          <a:xfrm>
            <a:off x="684000" y="3643997"/>
            <a:ext cx="3753064" cy="25456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8" name="Google Shape;228;p39"/>
          <p:cNvSpPr txBox="1">
            <a:spLocks noGrp="1"/>
          </p:cNvSpPr>
          <p:nvPr>
            <p:ph type="body" idx="3"/>
          </p:nvPr>
        </p:nvSpPr>
        <p:spPr>
          <a:xfrm>
            <a:off x="4706936" y="2488300"/>
            <a:ext cx="3736395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229" name="Google Shape;229;p39"/>
          <p:cNvSpPr txBox="1">
            <a:spLocks noGrp="1"/>
          </p:cNvSpPr>
          <p:nvPr>
            <p:ph type="body" idx="4"/>
          </p:nvPr>
        </p:nvSpPr>
        <p:spPr>
          <a:xfrm>
            <a:off x="4706936" y="3643995"/>
            <a:ext cx="3736395" cy="25456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55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>
                <a:solidFill>
                  <a:schemeClr val="dk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solidFill>
                  <a:schemeClr val="dk1"/>
                </a:solidFill>
              </a:defRPr>
            </a:lvl2pPr>
            <a:lvl3pPr marL="1371600" lvl="2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>
                <a:solidFill>
                  <a:schemeClr val="dk1"/>
                </a:solidFill>
              </a:defRPr>
            </a:lvl3pPr>
            <a:lvl4pPr marL="1828800" lvl="3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>
                <a:solidFill>
                  <a:schemeClr val="dk1"/>
                </a:solidFill>
              </a:defRPr>
            </a:lvl4pPr>
            <a:lvl5pPr marL="2286000" lvl="4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>
                <a:solidFill>
                  <a:schemeClr val="dk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30" name="Google Shape;230;p39"/>
          <p:cNvSpPr txBox="1">
            <a:spLocks noGrp="1"/>
          </p:cNvSpPr>
          <p:nvPr>
            <p:ph type="dt" idx="10"/>
          </p:nvPr>
        </p:nvSpPr>
        <p:spPr>
          <a:xfrm>
            <a:off x="3338424" y="6364977"/>
            <a:ext cx="109864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1" name="Google Shape;231;p39"/>
          <p:cNvSpPr txBox="1">
            <a:spLocks noGrp="1"/>
          </p:cNvSpPr>
          <p:nvPr>
            <p:ph type="ftr" idx="11"/>
          </p:nvPr>
        </p:nvSpPr>
        <p:spPr>
          <a:xfrm>
            <a:off x="4706936" y="6364977"/>
            <a:ext cx="218557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Tylko tytuł">
  <p:cSld name="1_Tylko tytuł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40"/>
          <p:cNvSpPr txBox="1">
            <a:spLocks noGrp="1"/>
          </p:cNvSpPr>
          <p:nvPr>
            <p:ph type="title"/>
          </p:nvPr>
        </p:nvSpPr>
        <p:spPr>
          <a:xfrm>
            <a:off x="684000" y="5246358"/>
            <a:ext cx="7776000" cy="9129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PT Sans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4" name="Google Shape;234;p40"/>
          <p:cNvSpPr txBox="1">
            <a:spLocks noGrp="1"/>
          </p:cNvSpPr>
          <p:nvPr>
            <p:ph type="dt" idx="10"/>
          </p:nvPr>
        </p:nvSpPr>
        <p:spPr>
          <a:xfrm>
            <a:off x="3338424" y="6364977"/>
            <a:ext cx="109864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5" name="Google Shape;235;p40"/>
          <p:cNvSpPr txBox="1">
            <a:spLocks noGrp="1"/>
          </p:cNvSpPr>
          <p:nvPr>
            <p:ph type="ftr" idx="11"/>
          </p:nvPr>
        </p:nvSpPr>
        <p:spPr>
          <a:xfrm>
            <a:off x="4706936" y="6364977"/>
            <a:ext cx="218557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id="{72F05965-66A7-0633-84FB-B8AD8526D230}"/>
              </a:ext>
            </a:extLst>
          </p:cNvPr>
          <p:cNvSpPr/>
          <p:nvPr userDrawn="1"/>
        </p:nvSpPr>
        <p:spPr>
          <a:xfrm>
            <a:off x="6986134" y="6253383"/>
            <a:ext cx="1819935" cy="6046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3_Slajd tytułowy">
  <p:cSld name="3_Slajd tytułow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5"/>
          <p:cNvSpPr txBox="1">
            <a:spLocks noGrp="1"/>
          </p:cNvSpPr>
          <p:nvPr>
            <p:ph type="ctrTitle"/>
          </p:nvPr>
        </p:nvSpPr>
        <p:spPr>
          <a:xfrm>
            <a:off x="684000" y="1368000"/>
            <a:ext cx="7776000" cy="21383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PT Sans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subTitle" idx="1"/>
          </p:nvPr>
        </p:nvSpPr>
        <p:spPr>
          <a:xfrm>
            <a:off x="684000" y="3848363"/>
            <a:ext cx="7776000" cy="23108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8" name="Google Shape;28;p5"/>
          <p:cNvSpPr txBox="1">
            <a:spLocks noGrp="1"/>
          </p:cNvSpPr>
          <p:nvPr>
            <p:ph type="dt" idx="10"/>
          </p:nvPr>
        </p:nvSpPr>
        <p:spPr>
          <a:xfrm>
            <a:off x="3338424" y="6364977"/>
            <a:ext cx="109864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ftr" idx="11"/>
          </p:nvPr>
        </p:nvSpPr>
        <p:spPr>
          <a:xfrm>
            <a:off x="4706936" y="6364977"/>
            <a:ext cx="218557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id="{BB20EAC7-8FB7-022D-1536-7A00D362519A}"/>
              </a:ext>
            </a:extLst>
          </p:cNvPr>
          <p:cNvSpPr/>
          <p:nvPr userDrawn="1"/>
        </p:nvSpPr>
        <p:spPr>
          <a:xfrm>
            <a:off x="6986134" y="6253383"/>
            <a:ext cx="1819935" cy="6046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ylko tytuł">
  <p:cSld name="2_Tylko tytuł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41"/>
          <p:cNvSpPr txBox="1">
            <a:spLocks noGrp="1"/>
          </p:cNvSpPr>
          <p:nvPr>
            <p:ph type="title"/>
          </p:nvPr>
        </p:nvSpPr>
        <p:spPr>
          <a:xfrm>
            <a:off x="684000" y="5246358"/>
            <a:ext cx="7776000" cy="9129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8" name="Google Shape;238;p41"/>
          <p:cNvSpPr txBox="1">
            <a:spLocks noGrp="1"/>
          </p:cNvSpPr>
          <p:nvPr>
            <p:ph type="dt" idx="10"/>
          </p:nvPr>
        </p:nvSpPr>
        <p:spPr>
          <a:xfrm>
            <a:off x="3338424" y="6364977"/>
            <a:ext cx="109864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9" name="Google Shape;239;p41"/>
          <p:cNvSpPr txBox="1">
            <a:spLocks noGrp="1"/>
          </p:cNvSpPr>
          <p:nvPr>
            <p:ph type="ftr" idx="11"/>
          </p:nvPr>
        </p:nvSpPr>
        <p:spPr>
          <a:xfrm>
            <a:off x="4706936" y="6364977"/>
            <a:ext cx="218557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ylko tytuł">
  <p:cSld name="5_Tylko tytuł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42"/>
          <p:cNvSpPr txBox="1">
            <a:spLocks noGrp="1"/>
          </p:cNvSpPr>
          <p:nvPr>
            <p:ph type="title"/>
          </p:nvPr>
        </p:nvSpPr>
        <p:spPr>
          <a:xfrm>
            <a:off x="684000" y="5246358"/>
            <a:ext cx="7776000" cy="9129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2" name="Google Shape;242;p42"/>
          <p:cNvSpPr txBox="1">
            <a:spLocks noGrp="1"/>
          </p:cNvSpPr>
          <p:nvPr>
            <p:ph type="dt" idx="10"/>
          </p:nvPr>
        </p:nvSpPr>
        <p:spPr>
          <a:xfrm>
            <a:off x="3338424" y="6364977"/>
            <a:ext cx="109864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3" name="Google Shape;243;p42"/>
          <p:cNvSpPr txBox="1">
            <a:spLocks noGrp="1"/>
          </p:cNvSpPr>
          <p:nvPr>
            <p:ph type="ftr" idx="11"/>
          </p:nvPr>
        </p:nvSpPr>
        <p:spPr>
          <a:xfrm>
            <a:off x="4706936" y="6364977"/>
            <a:ext cx="218557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Tylko tytuł">
  <p:cSld name="4_Tylko tytuł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43"/>
          <p:cNvSpPr txBox="1">
            <a:spLocks noGrp="1"/>
          </p:cNvSpPr>
          <p:nvPr>
            <p:ph type="title"/>
          </p:nvPr>
        </p:nvSpPr>
        <p:spPr>
          <a:xfrm>
            <a:off x="684000" y="5246358"/>
            <a:ext cx="7776000" cy="9129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6" name="Google Shape;246;p43"/>
          <p:cNvSpPr txBox="1">
            <a:spLocks noGrp="1"/>
          </p:cNvSpPr>
          <p:nvPr>
            <p:ph type="dt" idx="10"/>
          </p:nvPr>
        </p:nvSpPr>
        <p:spPr>
          <a:xfrm>
            <a:off x="3338424" y="6364977"/>
            <a:ext cx="109864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7" name="Google Shape;247;p43"/>
          <p:cNvSpPr txBox="1">
            <a:spLocks noGrp="1"/>
          </p:cNvSpPr>
          <p:nvPr>
            <p:ph type="ftr" idx="11"/>
          </p:nvPr>
        </p:nvSpPr>
        <p:spPr>
          <a:xfrm>
            <a:off x="4706936" y="6364977"/>
            <a:ext cx="218557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3_Tylko tytuł">
  <p:cSld name="3_Tylko tytuł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44"/>
          <p:cNvSpPr txBox="1">
            <a:spLocks noGrp="1"/>
          </p:cNvSpPr>
          <p:nvPr>
            <p:ph type="title"/>
          </p:nvPr>
        </p:nvSpPr>
        <p:spPr>
          <a:xfrm>
            <a:off x="684000" y="5246358"/>
            <a:ext cx="7776000" cy="9129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PT Sans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0" name="Google Shape;250;p44"/>
          <p:cNvSpPr txBox="1">
            <a:spLocks noGrp="1"/>
          </p:cNvSpPr>
          <p:nvPr>
            <p:ph type="dt" idx="10"/>
          </p:nvPr>
        </p:nvSpPr>
        <p:spPr>
          <a:xfrm>
            <a:off x="3338424" y="6364977"/>
            <a:ext cx="109864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1" name="Google Shape;251;p44"/>
          <p:cNvSpPr txBox="1">
            <a:spLocks noGrp="1"/>
          </p:cNvSpPr>
          <p:nvPr>
            <p:ph type="ftr" idx="11"/>
          </p:nvPr>
        </p:nvSpPr>
        <p:spPr>
          <a:xfrm>
            <a:off x="4706936" y="6364977"/>
            <a:ext cx="218557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id="{9CE1D73E-02A4-1464-840A-AEE2EEC47163}"/>
              </a:ext>
            </a:extLst>
          </p:cNvPr>
          <p:cNvSpPr/>
          <p:nvPr userDrawn="1"/>
        </p:nvSpPr>
        <p:spPr>
          <a:xfrm>
            <a:off x="6986134" y="6253383"/>
            <a:ext cx="1819935" cy="6046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ylko tytuł" type="titleOnly">
  <p:cSld name="TITLE_ONL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45"/>
          <p:cNvSpPr txBox="1">
            <a:spLocks noGrp="1"/>
          </p:cNvSpPr>
          <p:nvPr>
            <p:ph type="title"/>
          </p:nvPr>
        </p:nvSpPr>
        <p:spPr>
          <a:xfrm>
            <a:off x="684000" y="5246358"/>
            <a:ext cx="7776000" cy="9129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4" name="Google Shape;254;p45"/>
          <p:cNvSpPr txBox="1">
            <a:spLocks noGrp="1"/>
          </p:cNvSpPr>
          <p:nvPr>
            <p:ph type="dt" idx="10"/>
          </p:nvPr>
        </p:nvSpPr>
        <p:spPr>
          <a:xfrm>
            <a:off x="3338424" y="6364977"/>
            <a:ext cx="109864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5" name="Google Shape;255;p45"/>
          <p:cNvSpPr txBox="1">
            <a:spLocks noGrp="1"/>
          </p:cNvSpPr>
          <p:nvPr>
            <p:ph type="ftr" idx="11"/>
          </p:nvPr>
        </p:nvSpPr>
        <p:spPr>
          <a:xfrm>
            <a:off x="4706936" y="6364977"/>
            <a:ext cx="218557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Tylko tytuł">
  <p:cSld name="6_Tylko tytuł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46"/>
          <p:cNvSpPr txBox="1">
            <a:spLocks noGrp="1"/>
          </p:cNvSpPr>
          <p:nvPr>
            <p:ph type="title"/>
          </p:nvPr>
        </p:nvSpPr>
        <p:spPr>
          <a:xfrm>
            <a:off x="684000" y="5246358"/>
            <a:ext cx="7776000" cy="9129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PT Sans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8" name="Google Shape;258;p46"/>
          <p:cNvSpPr txBox="1">
            <a:spLocks noGrp="1"/>
          </p:cNvSpPr>
          <p:nvPr>
            <p:ph type="dt" idx="10"/>
          </p:nvPr>
        </p:nvSpPr>
        <p:spPr>
          <a:xfrm>
            <a:off x="3338424" y="6364977"/>
            <a:ext cx="109864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9" name="Google Shape;259;p46"/>
          <p:cNvSpPr txBox="1">
            <a:spLocks noGrp="1"/>
          </p:cNvSpPr>
          <p:nvPr>
            <p:ph type="ftr" idx="11"/>
          </p:nvPr>
        </p:nvSpPr>
        <p:spPr>
          <a:xfrm>
            <a:off x="4706936" y="6364977"/>
            <a:ext cx="218557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_Tylko tytuł">
  <p:cSld name="7_Tylko tytuł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47"/>
          <p:cNvSpPr txBox="1">
            <a:spLocks noGrp="1"/>
          </p:cNvSpPr>
          <p:nvPr>
            <p:ph type="title"/>
          </p:nvPr>
        </p:nvSpPr>
        <p:spPr>
          <a:xfrm>
            <a:off x="684000" y="5246358"/>
            <a:ext cx="7776000" cy="9129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2" name="Google Shape;262;p47"/>
          <p:cNvSpPr txBox="1">
            <a:spLocks noGrp="1"/>
          </p:cNvSpPr>
          <p:nvPr>
            <p:ph type="dt" idx="10"/>
          </p:nvPr>
        </p:nvSpPr>
        <p:spPr>
          <a:xfrm>
            <a:off x="3338424" y="6364977"/>
            <a:ext cx="109864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3" name="Google Shape;263;p47"/>
          <p:cNvSpPr txBox="1">
            <a:spLocks noGrp="1"/>
          </p:cNvSpPr>
          <p:nvPr>
            <p:ph type="ftr" idx="11"/>
          </p:nvPr>
        </p:nvSpPr>
        <p:spPr>
          <a:xfrm>
            <a:off x="4706936" y="6364977"/>
            <a:ext cx="218557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2_Pusty" type="blank">
  <p:cSld name="BLANK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48"/>
          <p:cNvSpPr txBox="1">
            <a:spLocks noGrp="1"/>
          </p:cNvSpPr>
          <p:nvPr>
            <p:ph type="dt" idx="10"/>
          </p:nvPr>
        </p:nvSpPr>
        <p:spPr>
          <a:xfrm>
            <a:off x="3338424" y="6364977"/>
            <a:ext cx="109864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6" name="Google Shape;266;p48"/>
          <p:cNvSpPr txBox="1">
            <a:spLocks noGrp="1"/>
          </p:cNvSpPr>
          <p:nvPr>
            <p:ph type="ftr" idx="11"/>
          </p:nvPr>
        </p:nvSpPr>
        <p:spPr>
          <a:xfrm>
            <a:off x="4706936" y="6364977"/>
            <a:ext cx="218557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id="{AA0752A7-DA22-4A15-FC0A-E214992C788E}"/>
              </a:ext>
            </a:extLst>
          </p:cNvPr>
          <p:cNvSpPr/>
          <p:nvPr userDrawn="1"/>
        </p:nvSpPr>
        <p:spPr>
          <a:xfrm>
            <a:off x="6986134" y="6253383"/>
            <a:ext cx="1819935" cy="6046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Pusty">
  <p:cSld name="1_Pust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49"/>
          <p:cNvSpPr txBox="1">
            <a:spLocks noGrp="1"/>
          </p:cNvSpPr>
          <p:nvPr>
            <p:ph type="dt" idx="10"/>
          </p:nvPr>
        </p:nvSpPr>
        <p:spPr>
          <a:xfrm>
            <a:off x="3338424" y="6364977"/>
            <a:ext cx="109864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9" name="Google Shape;269;p49"/>
          <p:cNvSpPr txBox="1">
            <a:spLocks noGrp="1"/>
          </p:cNvSpPr>
          <p:nvPr>
            <p:ph type="ftr" idx="11"/>
          </p:nvPr>
        </p:nvSpPr>
        <p:spPr>
          <a:xfrm>
            <a:off x="4706936" y="6364977"/>
            <a:ext cx="218557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id="{18088E40-7C69-CF80-B235-BD0E5D369F10}"/>
              </a:ext>
            </a:extLst>
          </p:cNvPr>
          <p:cNvSpPr/>
          <p:nvPr userDrawn="1"/>
        </p:nvSpPr>
        <p:spPr>
          <a:xfrm>
            <a:off x="6986134" y="6253383"/>
            <a:ext cx="1819935" cy="6046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Pusty">
  <p:cSld name="Pust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50"/>
          <p:cNvSpPr txBox="1">
            <a:spLocks noGrp="1"/>
          </p:cNvSpPr>
          <p:nvPr>
            <p:ph type="dt" idx="10"/>
          </p:nvPr>
        </p:nvSpPr>
        <p:spPr>
          <a:xfrm>
            <a:off x="3338424" y="6364977"/>
            <a:ext cx="109864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2" name="Google Shape;272;p50"/>
          <p:cNvSpPr txBox="1">
            <a:spLocks noGrp="1"/>
          </p:cNvSpPr>
          <p:nvPr>
            <p:ph type="ftr" idx="11"/>
          </p:nvPr>
        </p:nvSpPr>
        <p:spPr>
          <a:xfrm>
            <a:off x="4706936" y="6364977"/>
            <a:ext cx="218557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id="{C3293481-63DA-C51F-B273-1C91AB7B7FDC}"/>
              </a:ext>
            </a:extLst>
          </p:cNvPr>
          <p:cNvSpPr/>
          <p:nvPr userDrawn="1"/>
        </p:nvSpPr>
        <p:spPr>
          <a:xfrm>
            <a:off x="6986134" y="6253383"/>
            <a:ext cx="1819935" cy="6046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ytuł i zawartość" type="obj">
  <p:cSld name="OBJECT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6"/>
          <p:cNvSpPr txBox="1">
            <a:spLocks noGrp="1"/>
          </p:cNvSpPr>
          <p:nvPr>
            <p:ph type="title"/>
          </p:nvPr>
        </p:nvSpPr>
        <p:spPr>
          <a:xfrm>
            <a:off x="684000" y="1379542"/>
            <a:ext cx="7776000" cy="7769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6"/>
          <p:cNvSpPr txBox="1">
            <a:spLocks noGrp="1"/>
          </p:cNvSpPr>
          <p:nvPr>
            <p:ph type="body" idx="1"/>
          </p:nvPr>
        </p:nvSpPr>
        <p:spPr>
          <a:xfrm>
            <a:off x="684000" y="2498515"/>
            <a:ext cx="7776000" cy="36646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" name="Google Shape;33;p6"/>
          <p:cNvSpPr txBox="1">
            <a:spLocks noGrp="1"/>
          </p:cNvSpPr>
          <p:nvPr>
            <p:ph type="dt" idx="10"/>
          </p:nvPr>
        </p:nvSpPr>
        <p:spPr>
          <a:xfrm>
            <a:off x="3338424" y="6364977"/>
            <a:ext cx="109864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6"/>
          <p:cNvSpPr txBox="1">
            <a:spLocks noGrp="1"/>
          </p:cNvSpPr>
          <p:nvPr>
            <p:ph type="ftr" idx="11"/>
          </p:nvPr>
        </p:nvSpPr>
        <p:spPr>
          <a:xfrm>
            <a:off x="4706936" y="6364977"/>
            <a:ext cx="218557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3_Pusty">
  <p:cSld name="3_Pust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51"/>
          <p:cNvSpPr txBox="1">
            <a:spLocks noGrp="1"/>
          </p:cNvSpPr>
          <p:nvPr>
            <p:ph type="dt" idx="10"/>
          </p:nvPr>
        </p:nvSpPr>
        <p:spPr>
          <a:xfrm>
            <a:off x="3338424" y="6364977"/>
            <a:ext cx="109864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5" name="Google Shape;275;p51"/>
          <p:cNvSpPr txBox="1">
            <a:spLocks noGrp="1"/>
          </p:cNvSpPr>
          <p:nvPr>
            <p:ph type="ftr" idx="11"/>
          </p:nvPr>
        </p:nvSpPr>
        <p:spPr>
          <a:xfrm>
            <a:off x="4706936" y="6364977"/>
            <a:ext cx="218557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id="{67FA6FEA-8108-B4D8-1767-21CFBDC304B6}"/>
              </a:ext>
            </a:extLst>
          </p:cNvPr>
          <p:cNvSpPr/>
          <p:nvPr userDrawn="1"/>
        </p:nvSpPr>
        <p:spPr>
          <a:xfrm>
            <a:off x="6986134" y="6253383"/>
            <a:ext cx="1819935" cy="6046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Zawartość z podpisem">
  <p:cSld name="2_Zawartość z podpisem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52"/>
          <p:cNvSpPr txBox="1">
            <a:spLocks noGrp="1"/>
          </p:cNvSpPr>
          <p:nvPr>
            <p:ph type="body" idx="1"/>
          </p:nvPr>
        </p:nvSpPr>
        <p:spPr>
          <a:xfrm>
            <a:off x="4706936" y="1379542"/>
            <a:ext cx="3753064" cy="4788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>
                <a:solidFill>
                  <a:schemeClr val="dk1"/>
                </a:solidFill>
              </a:defRPr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>
                <a:solidFill>
                  <a:schemeClr val="dk1"/>
                </a:solidFill>
              </a:defRPr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>
                <a:solidFill>
                  <a:schemeClr val="dk1"/>
                </a:solidFill>
              </a:defRPr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>
                <a:solidFill>
                  <a:schemeClr val="dk1"/>
                </a:solidFill>
              </a:defRPr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>
                <a:solidFill>
                  <a:schemeClr val="dk1"/>
                </a:solidFill>
              </a:defRPr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278" name="Google Shape;278;p52"/>
          <p:cNvSpPr txBox="1">
            <a:spLocks noGrp="1"/>
          </p:cNvSpPr>
          <p:nvPr>
            <p:ph type="body" idx="2"/>
          </p:nvPr>
        </p:nvSpPr>
        <p:spPr>
          <a:xfrm>
            <a:off x="683999" y="2947177"/>
            <a:ext cx="3753063" cy="32207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aseline="-250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79" name="Google Shape;279;p52"/>
          <p:cNvSpPr txBox="1">
            <a:spLocks noGrp="1"/>
          </p:cNvSpPr>
          <p:nvPr>
            <p:ph type="title"/>
          </p:nvPr>
        </p:nvSpPr>
        <p:spPr>
          <a:xfrm>
            <a:off x="684000" y="1379542"/>
            <a:ext cx="3753064" cy="1225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T Sans"/>
              <a:buNone/>
              <a:defRPr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0" name="Google Shape;280;p52"/>
          <p:cNvSpPr txBox="1">
            <a:spLocks noGrp="1"/>
          </p:cNvSpPr>
          <p:nvPr>
            <p:ph type="dt" idx="10"/>
          </p:nvPr>
        </p:nvSpPr>
        <p:spPr>
          <a:xfrm>
            <a:off x="3338424" y="6364977"/>
            <a:ext cx="109864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1" name="Google Shape;281;p52"/>
          <p:cNvSpPr txBox="1">
            <a:spLocks noGrp="1"/>
          </p:cNvSpPr>
          <p:nvPr>
            <p:ph type="ftr" idx="11"/>
          </p:nvPr>
        </p:nvSpPr>
        <p:spPr>
          <a:xfrm>
            <a:off x="4706936" y="6364977"/>
            <a:ext cx="218557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Zawartość z podpisem">
  <p:cSld name="1_Zawartość z podpisem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53"/>
          <p:cNvSpPr txBox="1">
            <a:spLocks noGrp="1"/>
          </p:cNvSpPr>
          <p:nvPr>
            <p:ph type="body" idx="1"/>
          </p:nvPr>
        </p:nvSpPr>
        <p:spPr>
          <a:xfrm>
            <a:off x="4706936" y="1379542"/>
            <a:ext cx="3753064" cy="4788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200"/>
              <a:buChar char="•"/>
              <a:defRPr sz="3200">
                <a:solidFill>
                  <a:schemeClr val="lt1"/>
                </a:solidFill>
              </a:defRPr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800"/>
              <a:buChar char="•"/>
              <a:defRPr sz="2800">
                <a:solidFill>
                  <a:schemeClr val="lt1"/>
                </a:solidFill>
              </a:defRPr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 sz="2400">
                <a:solidFill>
                  <a:schemeClr val="lt1"/>
                </a:solidFill>
              </a:defRPr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>
                <a:solidFill>
                  <a:schemeClr val="lt1"/>
                </a:solidFill>
              </a:defRPr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>
                <a:solidFill>
                  <a:schemeClr val="lt1"/>
                </a:solidFill>
              </a:defRPr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284" name="Google Shape;284;p53"/>
          <p:cNvSpPr txBox="1">
            <a:spLocks noGrp="1"/>
          </p:cNvSpPr>
          <p:nvPr>
            <p:ph type="body" idx="2"/>
          </p:nvPr>
        </p:nvSpPr>
        <p:spPr>
          <a:xfrm>
            <a:off x="683999" y="2947177"/>
            <a:ext cx="3753063" cy="32207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aseline="-2500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85" name="Google Shape;285;p53"/>
          <p:cNvSpPr txBox="1">
            <a:spLocks noGrp="1"/>
          </p:cNvSpPr>
          <p:nvPr>
            <p:ph type="title"/>
          </p:nvPr>
        </p:nvSpPr>
        <p:spPr>
          <a:xfrm>
            <a:off x="684000" y="1379542"/>
            <a:ext cx="3753064" cy="1225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PT Sans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6" name="Google Shape;286;p53"/>
          <p:cNvSpPr txBox="1">
            <a:spLocks noGrp="1"/>
          </p:cNvSpPr>
          <p:nvPr>
            <p:ph type="dt" idx="10"/>
          </p:nvPr>
        </p:nvSpPr>
        <p:spPr>
          <a:xfrm>
            <a:off x="3338424" y="6364977"/>
            <a:ext cx="109864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7" name="Google Shape;287;p53"/>
          <p:cNvSpPr txBox="1">
            <a:spLocks noGrp="1"/>
          </p:cNvSpPr>
          <p:nvPr>
            <p:ph type="ftr" idx="11"/>
          </p:nvPr>
        </p:nvSpPr>
        <p:spPr>
          <a:xfrm>
            <a:off x="4706936" y="6364977"/>
            <a:ext cx="218557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Zawartość z podpisem">
  <p:cSld name="3_Zawartość z podpisem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54"/>
          <p:cNvSpPr txBox="1">
            <a:spLocks noGrp="1"/>
          </p:cNvSpPr>
          <p:nvPr>
            <p:ph type="body" idx="1"/>
          </p:nvPr>
        </p:nvSpPr>
        <p:spPr>
          <a:xfrm>
            <a:off x="4706936" y="1379542"/>
            <a:ext cx="3753064" cy="4788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>
                <a:solidFill>
                  <a:schemeClr val="dk1"/>
                </a:solidFill>
              </a:defRPr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>
                <a:solidFill>
                  <a:schemeClr val="dk1"/>
                </a:solidFill>
              </a:defRPr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>
                <a:solidFill>
                  <a:schemeClr val="dk1"/>
                </a:solidFill>
              </a:defRPr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>
                <a:solidFill>
                  <a:schemeClr val="dk1"/>
                </a:solidFill>
              </a:defRPr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>
                <a:solidFill>
                  <a:schemeClr val="dk1"/>
                </a:solidFill>
              </a:defRPr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290" name="Google Shape;290;p54"/>
          <p:cNvSpPr txBox="1">
            <a:spLocks noGrp="1"/>
          </p:cNvSpPr>
          <p:nvPr>
            <p:ph type="body" idx="2"/>
          </p:nvPr>
        </p:nvSpPr>
        <p:spPr>
          <a:xfrm>
            <a:off x="683999" y="2947177"/>
            <a:ext cx="3753063" cy="32207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aseline="-250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91" name="Google Shape;291;p54"/>
          <p:cNvSpPr txBox="1">
            <a:spLocks noGrp="1"/>
          </p:cNvSpPr>
          <p:nvPr>
            <p:ph type="title"/>
          </p:nvPr>
        </p:nvSpPr>
        <p:spPr>
          <a:xfrm>
            <a:off x="684000" y="1379542"/>
            <a:ext cx="3753064" cy="1225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T Sans"/>
              <a:buNone/>
              <a:defRPr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2" name="Google Shape;292;p54"/>
          <p:cNvSpPr txBox="1">
            <a:spLocks noGrp="1"/>
          </p:cNvSpPr>
          <p:nvPr>
            <p:ph type="dt" idx="10"/>
          </p:nvPr>
        </p:nvSpPr>
        <p:spPr>
          <a:xfrm>
            <a:off x="3338424" y="6364977"/>
            <a:ext cx="109864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3" name="Google Shape;293;p54"/>
          <p:cNvSpPr txBox="1">
            <a:spLocks noGrp="1"/>
          </p:cNvSpPr>
          <p:nvPr>
            <p:ph type="ftr" idx="11"/>
          </p:nvPr>
        </p:nvSpPr>
        <p:spPr>
          <a:xfrm>
            <a:off x="4706936" y="6364977"/>
            <a:ext cx="218557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Zawartość z podpisem">
  <p:cSld name="4_Zawartość z podpisem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55"/>
          <p:cNvSpPr txBox="1">
            <a:spLocks noGrp="1"/>
          </p:cNvSpPr>
          <p:nvPr>
            <p:ph type="body" idx="1"/>
          </p:nvPr>
        </p:nvSpPr>
        <p:spPr>
          <a:xfrm>
            <a:off x="4706936" y="1379542"/>
            <a:ext cx="3753064" cy="4788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>
                <a:solidFill>
                  <a:schemeClr val="dk1"/>
                </a:solidFill>
              </a:defRPr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>
                <a:solidFill>
                  <a:schemeClr val="dk1"/>
                </a:solidFill>
              </a:defRPr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>
                <a:solidFill>
                  <a:schemeClr val="dk1"/>
                </a:solidFill>
              </a:defRPr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>
                <a:solidFill>
                  <a:schemeClr val="dk1"/>
                </a:solidFill>
              </a:defRPr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>
                <a:solidFill>
                  <a:schemeClr val="dk1"/>
                </a:solidFill>
              </a:defRPr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296" name="Google Shape;296;p55"/>
          <p:cNvSpPr txBox="1">
            <a:spLocks noGrp="1"/>
          </p:cNvSpPr>
          <p:nvPr>
            <p:ph type="body" idx="2"/>
          </p:nvPr>
        </p:nvSpPr>
        <p:spPr>
          <a:xfrm>
            <a:off x="683999" y="2947177"/>
            <a:ext cx="3753063" cy="32207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aseline="-250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97" name="Google Shape;297;p55"/>
          <p:cNvSpPr txBox="1">
            <a:spLocks noGrp="1"/>
          </p:cNvSpPr>
          <p:nvPr>
            <p:ph type="title"/>
          </p:nvPr>
        </p:nvSpPr>
        <p:spPr>
          <a:xfrm>
            <a:off x="684000" y="1379542"/>
            <a:ext cx="3753064" cy="1225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T Sans"/>
              <a:buNone/>
              <a:defRPr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8" name="Google Shape;298;p55"/>
          <p:cNvSpPr txBox="1">
            <a:spLocks noGrp="1"/>
          </p:cNvSpPr>
          <p:nvPr>
            <p:ph type="dt" idx="10"/>
          </p:nvPr>
        </p:nvSpPr>
        <p:spPr>
          <a:xfrm>
            <a:off x="3338424" y="6364977"/>
            <a:ext cx="109864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9" name="Google Shape;299;p55"/>
          <p:cNvSpPr txBox="1">
            <a:spLocks noGrp="1"/>
          </p:cNvSpPr>
          <p:nvPr>
            <p:ph type="ftr" idx="11"/>
          </p:nvPr>
        </p:nvSpPr>
        <p:spPr>
          <a:xfrm>
            <a:off x="4706936" y="6364977"/>
            <a:ext cx="218557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Zawartość z podpisem">
  <p:cSld name="5_Zawartość z podpisem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56"/>
          <p:cNvSpPr txBox="1">
            <a:spLocks noGrp="1"/>
          </p:cNvSpPr>
          <p:nvPr>
            <p:ph type="body" idx="1"/>
          </p:nvPr>
        </p:nvSpPr>
        <p:spPr>
          <a:xfrm>
            <a:off x="4706936" y="1379542"/>
            <a:ext cx="3753064" cy="4788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200"/>
              <a:buChar char="•"/>
              <a:defRPr sz="3200">
                <a:solidFill>
                  <a:schemeClr val="lt1"/>
                </a:solidFill>
              </a:defRPr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800"/>
              <a:buChar char="•"/>
              <a:defRPr sz="2800">
                <a:solidFill>
                  <a:schemeClr val="lt1"/>
                </a:solidFill>
              </a:defRPr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 sz="2400">
                <a:solidFill>
                  <a:schemeClr val="lt1"/>
                </a:solidFill>
              </a:defRPr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>
                <a:solidFill>
                  <a:schemeClr val="lt1"/>
                </a:solidFill>
              </a:defRPr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>
                <a:solidFill>
                  <a:schemeClr val="lt1"/>
                </a:solidFill>
              </a:defRPr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302" name="Google Shape;302;p56"/>
          <p:cNvSpPr txBox="1">
            <a:spLocks noGrp="1"/>
          </p:cNvSpPr>
          <p:nvPr>
            <p:ph type="body" idx="2"/>
          </p:nvPr>
        </p:nvSpPr>
        <p:spPr>
          <a:xfrm>
            <a:off x="683999" y="2947177"/>
            <a:ext cx="3753063" cy="32207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aseline="-250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303" name="Google Shape;303;p56"/>
          <p:cNvSpPr txBox="1">
            <a:spLocks noGrp="1"/>
          </p:cNvSpPr>
          <p:nvPr>
            <p:ph type="title"/>
          </p:nvPr>
        </p:nvSpPr>
        <p:spPr>
          <a:xfrm>
            <a:off x="684000" y="1379542"/>
            <a:ext cx="3753064" cy="1225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T Sans"/>
              <a:buNone/>
              <a:defRPr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4" name="Google Shape;304;p56"/>
          <p:cNvSpPr txBox="1">
            <a:spLocks noGrp="1"/>
          </p:cNvSpPr>
          <p:nvPr>
            <p:ph type="dt" idx="10"/>
          </p:nvPr>
        </p:nvSpPr>
        <p:spPr>
          <a:xfrm>
            <a:off x="3338424" y="6364977"/>
            <a:ext cx="109864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5" name="Google Shape;305;p56"/>
          <p:cNvSpPr txBox="1">
            <a:spLocks noGrp="1"/>
          </p:cNvSpPr>
          <p:nvPr>
            <p:ph type="ftr" idx="11"/>
          </p:nvPr>
        </p:nvSpPr>
        <p:spPr>
          <a:xfrm>
            <a:off x="4706936" y="6364977"/>
            <a:ext cx="218557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Zawartość z podpisem">
  <p:cSld name="6_Zawartość z podpisem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57"/>
          <p:cNvSpPr txBox="1">
            <a:spLocks noGrp="1"/>
          </p:cNvSpPr>
          <p:nvPr>
            <p:ph type="body" idx="1"/>
          </p:nvPr>
        </p:nvSpPr>
        <p:spPr>
          <a:xfrm>
            <a:off x="4706936" y="1379542"/>
            <a:ext cx="3753064" cy="4788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200"/>
              <a:buChar char="•"/>
              <a:defRPr sz="3200">
                <a:solidFill>
                  <a:schemeClr val="lt1"/>
                </a:solidFill>
              </a:defRPr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800"/>
              <a:buChar char="•"/>
              <a:defRPr sz="2800">
                <a:solidFill>
                  <a:schemeClr val="lt1"/>
                </a:solidFill>
              </a:defRPr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 sz="2400">
                <a:solidFill>
                  <a:schemeClr val="lt1"/>
                </a:solidFill>
              </a:defRPr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>
                <a:solidFill>
                  <a:schemeClr val="lt1"/>
                </a:solidFill>
              </a:defRPr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>
                <a:solidFill>
                  <a:schemeClr val="lt1"/>
                </a:solidFill>
              </a:defRPr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308" name="Google Shape;308;p57"/>
          <p:cNvSpPr txBox="1">
            <a:spLocks noGrp="1"/>
          </p:cNvSpPr>
          <p:nvPr>
            <p:ph type="body" idx="2"/>
          </p:nvPr>
        </p:nvSpPr>
        <p:spPr>
          <a:xfrm>
            <a:off x="683999" y="2947177"/>
            <a:ext cx="3753063" cy="32207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aseline="-250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309" name="Google Shape;309;p57"/>
          <p:cNvSpPr txBox="1">
            <a:spLocks noGrp="1"/>
          </p:cNvSpPr>
          <p:nvPr>
            <p:ph type="title"/>
          </p:nvPr>
        </p:nvSpPr>
        <p:spPr>
          <a:xfrm>
            <a:off x="684000" y="1379542"/>
            <a:ext cx="3753064" cy="1225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T Sans"/>
              <a:buNone/>
              <a:defRPr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0" name="Google Shape;310;p57"/>
          <p:cNvSpPr txBox="1">
            <a:spLocks noGrp="1"/>
          </p:cNvSpPr>
          <p:nvPr>
            <p:ph type="dt" idx="10"/>
          </p:nvPr>
        </p:nvSpPr>
        <p:spPr>
          <a:xfrm>
            <a:off x="3338424" y="6364977"/>
            <a:ext cx="109864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1" name="Google Shape;311;p57"/>
          <p:cNvSpPr txBox="1">
            <a:spLocks noGrp="1"/>
          </p:cNvSpPr>
          <p:nvPr>
            <p:ph type="ftr" idx="11"/>
          </p:nvPr>
        </p:nvSpPr>
        <p:spPr>
          <a:xfrm>
            <a:off x="4706936" y="6364977"/>
            <a:ext cx="218557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_Zawartość z podpisem">
  <p:cSld name="7_Zawartość z podpisem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58"/>
          <p:cNvSpPr txBox="1">
            <a:spLocks noGrp="1"/>
          </p:cNvSpPr>
          <p:nvPr>
            <p:ph type="body" idx="1"/>
          </p:nvPr>
        </p:nvSpPr>
        <p:spPr>
          <a:xfrm>
            <a:off x="4706936" y="1379542"/>
            <a:ext cx="3753064" cy="4788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200"/>
              <a:buChar char="•"/>
              <a:defRPr sz="3200">
                <a:solidFill>
                  <a:schemeClr val="lt1"/>
                </a:solidFill>
              </a:defRPr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800"/>
              <a:buChar char="•"/>
              <a:defRPr sz="2800">
                <a:solidFill>
                  <a:schemeClr val="lt1"/>
                </a:solidFill>
              </a:defRPr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 sz="2400">
                <a:solidFill>
                  <a:schemeClr val="lt1"/>
                </a:solidFill>
              </a:defRPr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>
                <a:solidFill>
                  <a:schemeClr val="lt1"/>
                </a:solidFill>
              </a:defRPr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>
                <a:solidFill>
                  <a:schemeClr val="lt1"/>
                </a:solidFill>
              </a:defRPr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314" name="Google Shape;314;p58"/>
          <p:cNvSpPr txBox="1">
            <a:spLocks noGrp="1"/>
          </p:cNvSpPr>
          <p:nvPr>
            <p:ph type="body" idx="2"/>
          </p:nvPr>
        </p:nvSpPr>
        <p:spPr>
          <a:xfrm>
            <a:off x="683999" y="2947177"/>
            <a:ext cx="3753063" cy="32207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aseline="-250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315" name="Google Shape;315;p58"/>
          <p:cNvSpPr txBox="1">
            <a:spLocks noGrp="1"/>
          </p:cNvSpPr>
          <p:nvPr>
            <p:ph type="title"/>
          </p:nvPr>
        </p:nvSpPr>
        <p:spPr>
          <a:xfrm>
            <a:off x="684000" y="1379542"/>
            <a:ext cx="3753064" cy="1225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T Sans"/>
              <a:buNone/>
              <a:defRPr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6" name="Google Shape;316;p58"/>
          <p:cNvSpPr txBox="1">
            <a:spLocks noGrp="1"/>
          </p:cNvSpPr>
          <p:nvPr>
            <p:ph type="dt" idx="10"/>
          </p:nvPr>
        </p:nvSpPr>
        <p:spPr>
          <a:xfrm>
            <a:off x="3338424" y="6364977"/>
            <a:ext cx="109864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7" name="Google Shape;317;p58"/>
          <p:cNvSpPr txBox="1">
            <a:spLocks noGrp="1"/>
          </p:cNvSpPr>
          <p:nvPr>
            <p:ph type="ftr" idx="11"/>
          </p:nvPr>
        </p:nvSpPr>
        <p:spPr>
          <a:xfrm>
            <a:off x="4706936" y="6364977"/>
            <a:ext cx="218557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_Zawartość z podpisem">
  <p:cSld name="8_Zawartość z podpisem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59"/>
          <p:cNvSpPr txBox="1">
            <a:spLocks noGrp="1"/>
          </p:cNvSpPr>
          <p:nvPr>
            <p:ph type="body" idx="1"/>
          </p:nvPr>
        </p:nvSpPr>
        <p:spPr>
          <a:xfrm>
            <a:off x="4706936" y="1379542"/>
            <a:ext cx="3753064" cy="4788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200"/>
              <a:buChar char="•"/>
              <a:defRPr sz="3200">
                <a:solidFill>
                  <a:schemeClr val="lt1"/>
                </a:solidFill>
              </a:defRPr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800"/>
              <a:buChar char="•"/>
              <a:defRPr sz="2800">
                <a:solidFill>
                  <a:schemeClr val="lt1"/>
                </a:solidFill>
              </a:defRPr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 sz="2400">
                <a:solidFill>
                  <a:schemeClr val="lt1"/>
                </a:solidFill>
              </a:defRPr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>
                <a:solidFill>
                  <a:schemeClr val="lt1"/>
                </a:solidFill>
              </a:defRPr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>
                <a:solidFill>
                  <a:schemeClr val="lt1"/>
                </a:solidFill>
              </a:defRPr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320" name="Google Shape;320;p59"/>
          <p:cNvSpPr txBox="1">
            <a:spLocks noGrp="1"/>
          </p:cNvSpPr>
          <p:nvPr>
            <p:ph type="body" idx="2"/>
          </p:nvPr>
        </p:nvSpPr>
        <p:spPr>
          <a:xfrm>
            <a:off x="683999" y="2947177"/>
            <a:ext cx="3753063" cy="32207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aseline="-250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321" name="Google Shape;321;p59"/>
          <p:cNvSpPr txBox="1">
            <a:spLocks noGrp="1"/>
          </p:cNvSpPr>
          <p:nvPr>
            <p:ph type="title"/>
          </p:nvPr>
        </p:nvSpPr>
        <p:spPr>
          <a:xfrm>
            <a:off x="684000" y="1379542"/>
            <a:ext cx="3753064" cy="1225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T Sans"/>
              <a:buNone/>
              <a:defRPr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2" name="Google Shape;322;p59"/>
          <p:cNvSpPr txBox="1">
            <a:spLocks noGrp="1"/>
          </p:cNvSpPr>
          <p:nvPr>
            <p:ph type="dt" idx="10"/>
          </p:nvPr>
        </p:nvSpPr>
        <p:spPr>
          <a:xfrm>
            <a:off x="3338424" y="6364977"/>
            <a:ext cx="109864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3" name="Google Shape;323;p59"/>
          <p:cNvSpPr txBox="1">
            <a:spLocks noGrp="1"/>
          </p:cNvSpPr>
          <p:nvPr>
            <p:ph type="ftr" idx="11"/>
          </p:nvPr>
        </p:nvSpPr>
        <p:spPr>
          <a:xfrm>
            <a:off x="4706936" y="6364977"/>
            <a:ext cx="218557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9_Zawartość z podpisem">
  <p:cSld name="9_Zawartość z podpisem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60"/>
          <p:cNvSpPr txBox="1">
            <a:spLocks noGrp="1"/>
          </p:cNvSpPr>
          <p:nvPr>
            <p:ph type="body" idx="1"/>
          </p:nvPr>
        </p:nvSpPr>
        <p:spPr>
          <a:xfrm>
            <a:off x="4706936" y="1379542"/>
            <a:ext cx="3753064" cy="4788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200"/>
              <a:buChar char="•"/>
              <a:defRPr sz="3200">
                <a:solidFill>
                  <a:schemeClr val="lt1"/>
                </a:solidFill>
              </a:defRPr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800"/>
              <a:buChar char="•"/>
              <a:defRPr sz="2800">
                <a:solidFill>
                  <a:schemeClr val="lt1"/>
                </a:solidFill>
              </a:defRPr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 sz="2400">
                <a:solidFill>
                  <a:schemeClr val="lt1"/>
                </a:solidFill>
              </a:defRPr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>
                <a:solidFill>
                  <a:schemeClr val="lt1"/>
                </a:solidFill>
              </a:defRPr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>
                <a:solidFill>
                  <a:schemeClr val="lt1"/>
                </a:solidFill>
              </a:defRPr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326" name="Google Shape;326;p60"/>
          <p:cNvSpPr txBox="1">
            <a:spLocks noGrp="1"/>
          </p:cNvSpPr>
          <p:nvPr>
            <p:ph type="body" idx="2"/>
          </p:nvPr>
        </p:nvSpPr>
        <p:spPr>
          <a:xfrm>
            <a:off x="683999" y="2947177"/>
            <a:ext cx="3753063" cy="32207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aseline="-250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327" name="Google Shape;327;p60"/>
          <p:cNvSpPr txBox="1">
            <a:spLocks noGrp="1"/>
          </p:cNvSpPr>
          <p:nvPr>
            <p:ph type="title"/>
          </p:nvPr>
        </p:nvSpPr>
        <p:spPr>
          <a:xfrm>
            <a:off x="684000" y="1379542"/>
            <a:ext cx="3753064" cy="1225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T Sans"/>
              <a:buNone/>
              <a:defRPr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Tytuł i zawartość">
  <p:cSld name="4_Tytuł i zawartość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7"/>
          <p:cNvSpPr txBox="1">
            <a:spLocks noGrp="1"/>
          </p:cNvSpPr>
          <p:nvPr>
            <p:ph type="title"/>
          </p:nvPr>
        </p:nvSpPr>
        <p:spPr>
          <a:xfrm>
            <a:off x="684000" y="1379542"/>
            <a:ext cx="7776000" cy="7769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PT Sans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7"/>
          <p:cNvSpPr txBox="1">
            <a:spLocks noGrp="1"/>
          </p:cNvSpPr>
          <p:nvPr>
            <p:ph type="body" idx="1"/>
          </p:nvPr>
        </p:nvSpPr>
        <p:spPr>
          <a:xfrm>
            <a:off x="684000" y="2498515"/>
            <a:ext cx="7776000" cy="36646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55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>
                <a:solidFill>
                  <a:schemeClr val="lt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>
                <a:solidFill>
                  <a:schemeClr val="lt1"/>
                </a:solidFill>
              </a:defRPr>
            </a:lvl2pPr>
            <a:lvl3pPr marL="1371600" lvl="2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Char char="•"/>
              <a:defRPr>
                <a:solidFill>
                  <a:schemeClr val="lt1"/>
                </a:solidFill>
              </a:defRPr>
            </a:lvl3pPr>
            <a:lvl4pPr marL="1828800" lvl="3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>
                <a:solidFill>
                  <a:schemeClr val="lt1"/>
                </a:solidFill>
              </a:defRPr>
            </a:lvl4pPr>
            <a:lvl5pPr marL="2286000" lvl="4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8" name="Google Shape;38;p7"/>
          <p:cNvSpPr txBox="1">
            <a:spLocks noGrp="1"/>
          </p:cNvSpPr>
          <p:nvPr>
            <p:ph type="dt" idx="10"/>
          </p:nvPr>
        </p:nvSpPr>
        <p:spPr>
          <a:xfrm>
            <a:off x="3338424" y="6364977"/>
            <a:ext cx="109864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7"/>
          <p:cNvSpPr txBox="1">
            <a:spLocks noGrp="1"/>
          </p:cNvSpPr>
          <p:nvPr>
            <p:ph type="ftr" idx="11"/>
          </p:nvPr>
        </p:nvSpPr>
        <p:spPr>
          <a:xfrm>
            <a:off x="4706936" y="6364977"/>
            <a:ext cx="218557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Zawartość z podpisem">
  <p:cSld name="10_Zawartość z podpisem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61"/>
          <p:cNvSpPr txBox="1">
            <a:spLocks noGrp="1"/>
          </p:cNvSpPr>
          <p:nvPr>
            <p:ph type="body" idx="1"/>
          </p:nvPr>
        </p:nvSpPr>
        <p:spPr>
          <a:xfrm>
            <a:off x="4706936" y="1379542"/>
            <a:ext cx="3753064" cy="4788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>
                <a:solidFill>
                  <a:schemeClr val="dk1"/>
                </a:solidFill>
              </a:defRPr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>
                <a:solidFill>
                  <a:schemeClr val="dk1"/>
                </a:solidFill>
              </a:defRPr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>
                <a:solidFill>
                  <a:schemeClr val="dk1"/>
                </a:solidFill>
              </a:defRPr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>
                <a:solidFill>
                  <a:schemeClr val="dk1"/>
                </a:solidFill>
              </a:defRPr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>
                <a:solidFill>
                  <a:schemeClr val="dk1"/>
                </a:solidFill>
              </a:defRPr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330" name="Google Shape;330;p61"/>
          <p:cNvSpPr txBox="1">
            <a:spLocks noGrp="1"/>
          </p:cNvSpPr>
          <p:nvPr>
            <p:ph type="body" idx="2"/>
          </p:nvPr>
        </p:nvSpPr>
        <p:spPr>
          <a:xfrm>
            <a:off x="683999" y="2947177"/>
            <a:ext cx="3753063" cy="32207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aseline="-250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331" name="Google Shape;331;p61"/>
          <p:cNvSpPr txBox="1">
            <a:spLocks noGrp="1"/>
          </p:cNvSpPr>
          <p:nvPr>
            <p:ph type="title"/>
          </p:nvPr>
        </p:nvSpPr>
        <p:spPr>
          <a:xfrm>
            <a:off x="684000" y="1379542"/>
            <a:ext cx="3753064" cy="1225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T Sans"/>
              <a:buNone/>
              <a:defRPr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2" name="Google Shape;332;p61"/>
          <p:cNvSpPr txBox="1">
            <a:spLocks noGrp="1"/>
          </p:cNvSpPr>
          <p:nvPr>
            <p:ph type="dt" idx="10"/>
          </p:nvPr>
        </p:nvSpPr>
        <p:spPr>
          <a:xfrm>
            <a:off x="3338424" y="6364977"/>
            <a:ext cx="109864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3" name="Google Shape;333;p61"/>
          <p:cNvSpPr txBox="1">
            <a:spLocks noGrp="1"/>
          </p:cNvSpPr>
          <p:nvPr>
            <p:ph type="ftr" idx="11"/>
          </p:nvPr>
        </p:nvSpPr>
        <p:spPr>
          <a:xfrm>
            <a:off x="4706936" y="6364977"/>
            <a:ext cx="218557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Obraz z podpisem">
  <p:cSld name="Obraz z podpisem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62"/>
          <p:cNvSpPr txBox="1">
            <a:spLocks noGrp="1"/>
          </p:cNvSpPr>
          <p:nvPr>
            <p:ph type="body" idx="1"/>
          </p:nvPr>
        </p:nvSpPr>
        <p:spPr>
          <a:xfrm>
            <a:off x="4706936" y="1379542"/>
            <a:ext cx="3753064" cy="4788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>
                <a:solidFill>
                  <a:schemeClr val="dk1"/>
                </a:solidFill>
              </a:defRPr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>
                <a:solidFill>
                  <a:schemeClr val="dk1"/>
                </a:solidFill>
              </a:defRPr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>
                <a:solidFill>
                  <a:schemeClr val="dk1"/>
                </a:solidFill>
              </a:defRPr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>
                <a:solidFill>
                  <a:schemeClr val="dk1"/>
                </a:solidFill>
              </a:defRPr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>
                <a:solidFill>
                  <a:schemeClr val="dk1"/>
                </a:solidFill>
              </a:defRPr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336" name="Google Shape;336;p62"/>
          <p:cNvSpPr txBox="1">
            <a:spLocks noGrp="1"/>
          </p:cNvSpPr>
          <p:nvPr>
            <p:ph type="body" idx="2"/>
          </p:nvPr>
        </p:nvSpPr>
        <p:spPr>
          <a:xfrm>
            <a:off x="683999" y="2947177"/>
            <a:ext cx="3753063" cy="32207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aseline="-250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337" name="Google Shape;337;p62"/>
          <p:cNvSpPr txBox="1">
            <a:spLocks noGrp="1"/>
          </p:cNvSpPr>
          <p:nvPr>
            <p:ph type="title"/>
          </p:nvPr>
        </p:nvSpPr>
        <p:spPr>
          <a:xfrm>
            <a:off x="684000" y="1379542"/>
            <a:ext cx="3753064" cy="1225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T Sans"/>
              <a:buNone/>
              <a:defRPr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8" name="Google Shape;338;p62"/>
          <p:cNvSpPr txBox="1">
            <a:spLocks noGrp="1"/>
          </p:cNvSpPr>
          <p:nvPr>
            <p:ph type="dt" idx="10"/>
          </p:nvPr>
        </p:nvSpPr>
        <p:spPr>
          <a:xfrm>
            <a:off x="3338424" y="6364977"/>
            <a:ext cx="109864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9" name="Google Shape;339;p62"/>
          <p:cNvSpPr txBox="1">
            <a:spLocks noGrp="1"/>
          </p:cNvSpPr>
          <p:nvPr>
            <p:ph type="ftr" idx="11"/>
          </p:nvPr>
        </p:nvSpPr>
        <p:spPr>
          <a:xfrm>
            <a:off x="4706936" y="6364977"/>
            <a:ext cx="218557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id="{1A9A3B8B-A438-2BEC-A456-31133B4B5FF5}"/>
              </a:ext>
            </a:extLst>
          </p:cNvPr>
          <p:cNvSpPr/>
          <p:nvPr userDrawn="1"/>
        </p:nvSpPr>
        <p:spPr>
          <a:xfrm>
            <a:off x="6986134" y="6253383"/>
            <a:ext cx="1819935" cy="6046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Obraz z podpisem">
  <p:cSld name="1_Obraz z podpisem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63"/>
          <p:cNvSpPr txBox="1">
            <a:spLocks noGrp="1"/>
          </p:cNvSpPr>
          <p:nvPr>
            <p:ph type="body" idx="1"/>
          </p:nvPr>
        </p:nvSpPr>
        <p:spPr>
          <a:xfrm>
            <a:off x="4706936" y="1379542"/>
            <a:ext cx="3753064" cy="4788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>
                <a:solidFill>
                  <a:schemeClr val="dk1"/>
                </a:solidFill>
              </a:defRPr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>
                <a:solidFill>
                  <a:schemeClr val="dk1"/>
                </a:solidFill>
              </a:defRPr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>
                <a:solidFill>
                  <a:schemeClr val="dk1"/>
                </a:solidFill>
              </a:defRPr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>
                <a:solidFill>
                  <a:schemeClr val="dk1"/>
                </a:solidFill>
              </a:defRPr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>
                <a:solidFill>
                  <a:schemeClr val="dk1"/>
                </a:solidFill>
              </a:defRPr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342" name="Google Shape;342;p63"/>
          <p:cNvSpPr txBox="1">
            <a:spLocks noGrp="1"/>
          </p:cNvSpPr>
          <p:nvPr>
            <p:ph type="body" idx="2"/>
          </p:nvPr>
        </p:nvSpPr>
        <p:spPr>
          <a:xfrm>
            <a:off x="683999" y="2947177"/>
            <a:ext cx="3753063" cy="32207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aseline="-250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343" name="Google Shape;343;p63"/>
          <p:cNvSpPr txBox="1">
            <a:spLocks noGrp="1"/>
          </p:cNvSpPr>
          <p:nvPr>
            <p:ph type="title"/>
          </p:nvPr>
        </p:nvSpPr>
        <p:spPr>
          <a:xfrm>
            <a:off x="684000" y="1379542"/>
            <a:ext cx="3753064" cy="1225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T Sans"/>
              <a:buNone/>
              <a:defRPr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4" name="Google Shape;344;p63"/>
          <p:cNvSpPr txBox="1">
            <a:spLocks noGrp="1"/>
          </p:cNvSpPr>
          <p:nvPr>
            <p:ph type="dt" idx="10"/>
          </p:nvPr>
        </p:nvSpPr>
        <p:spPr>
          <a:xfrm>
            <a:off x="3338424" y="6364977"/>
            <a:ext cx="109864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5" name="Google Shape;345;p63"/>
          <p:cNvSpPr txBox="1">
            <a:spLocks noGrp="1"/>
          </p:cNvSpPr>
          <p:nvPr>
            <p:ph type="ftr" idx="11"/>
          </p:nvPr>
        </p:nvSpPr>
        <p:spPr>
          <a:xfrm>
            <a:off x="4706936" y="6364977"/>
            <a:ext cx="218557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id="{732321B4-1002-595D-24EB-0ED6592211B9}"/>
              </a:ext>
            </a:extLst>
          </p:cNvPr>
          <p:cNvSpPr/>
          <p:nvPr userDrawn="1"/>
        </p:nvSpPr>
        <p:spPr>
          <a:xfrm>
            <a:off x="6986134" y="6253383"/>
            <a:ext cx="1819935" cy="6046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Tytuł i tekst pionowy" type="vertTx">
  <p:cSld name="VERTICAL_TEX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p64"/>
          <p:cNvSpPr txBox="1">
            <a:spLocks noGrp="1"/>
          </p:cNvSpPr>
          <p:nvPr>
            <p:ph type="title"/>
          </p:nvPr>
        </p:nvSpPr>
        <p:spPr>
          <a:xfrm>
            <a:off x="707366" y="1379542"/>
            <a:ext cx="7720642" cy="7769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PT Sans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8" name="Google Shape;348;p64"/>
          <p:cNvSpPr txBox="1">
            <a:spLocks noGrp="1"/>
          </p:cNvSpPr>
          <p:nvPr>
            <p:ph type="body" idx="1"/>
          </p:nvPr>
        </p:nvSpPr>
        <p:spPr>
          <a:xfrm rot="5400000">
            <a:off x="2751827" y="474453"/>
            <a:ext cx="3631721" cy="77206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49" name="Google Shape;349;p64"/>
          <p:cNvSpPr txBox="1">
            <a:spLocks noGrp="1"/>
          </p:cNvSpPr>
          <p:nvPr>
            <p:ph type="dt" idx="10"/>
          </p:nvPr>
        </p:nvSpPr>
        <p:spPr>
          <a:xfrm>
            <a:off x="3338424" y="6364977"/>
            <a:ext cx="109864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0" name="Google Shape;350;p64"/>
          <p:cNvSpPr txBox="1">
            <a:spLocks noGrp="1"/>
          </p:cNvSpPr>
          <p:nvPr>
            <p:ph type="ftr" idx="11"/>
          </p:nvPr>
        </p:nvSpPr>
        <p:spPr>
          <a:xfrm>
            <a:off x="4706936" y="6364977"/>
            <a:ext cx="218557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id="{F3BB76D3-43B4-E7E7-8EAF-794DB7593E06}"/>
              </a:ext>
            </a:extLst>
          </p:cNvPr>
          <p:cNvSpPr/>
          <p:nvPr userDrawn="1"/>
        </p:nvSpPr>
        <p:spPr>
          <a:xfrm>
            <a:off x="6986134" y="6253383"/>
            <a:ext cx="1819935" cy="6046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ytuł i tekst pionowy">
  <p:cSld name="Tytuł i tekst pionow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65"/>
          <p:cNvSpPr txBox="1">
            <a:spLocks noGrp="1"/>
          </p:cNvSpPr>
          <p:nvPr>
            <p:ph type="title"/>
          </p:nvPr>
        </p:nvSpPr>
        <p:spPr>
          <a:xfrm>
            <a:off x="707366" y="1379542"/>
            <a:ext cx="7720642" cy="7769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T Sans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3" name="Google Shape;353;p65"/>
          <p:cNvSpPr txBox="1">
            <a:spLocks noGrp="1"/>
          </p:cNvSpPr>
          <p:nvPr>
            <p:ph type="body" idx="1"/>
          </p:nvPr>
        </p:nvSpPr>
        <p:spPr>
          <a:xfrm rot="5400000">
            <a:off x="2638096" y="360722"/>
            <a:ext cx="3859183" cy="77206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54" name="Google Shape;354;p65"/>
          <p:cNvSpPr txBox="1">
            <a:spLocks noGrp="1"/>
          </p:cNvSpPr>
          <p:nvPr>
            <p:ph type="dt" idx="10"/>
          </p:nvPr>
        </p:nvSpPr>
        <p:spPr>
          <a:xfrm>
            <a:off x="3338424" y="6364977"/>
            <a:ext cx="109864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5" name="Google Shape;355;p65"/>
          <p:cNvSpPr txBox="1">
            <a:spLocks noGrp="1"/>
          </p:cNvSpPr>
          <p:nvPr>
            <p:ph type="ftr" idx="11"/>
          </p:nvPr>
        </p:nvSpPr>
        <p:spPr>
          <a:xfrm>
            <a:off x="4706936" y="6364977"/>
            <a:ext cx="218557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id="{D2851B22-837C-316A-7754-614D3B8C1D48}"/>
              </a:ext>
            </a:extLst>
          </p:cNvPr>
          <p:cNvSpPr/>
          <p:nvPr userDrawn="1"/>
        </p:nvSpPr>
        <p:spPr>
          <a:xfrm>
            <a:off x="6986134" y="6253383"/>
            <a:ext cx="1819935" cy="6046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3_Tytuł i tekst pionowy">
  <p:cSld name="3_Tytuł i tekst pionow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66"/>
          <p:cNvSpPr txBox="1">
            <a:spLocks noGrp="1"/>
          </p:cNvSpPr>
          <p:nvPr>
            <p:ph type="title"/>
          </p:nvPr>
        </p:nvSpPr>
        <p:spPr>
          <a:xfrm>
            <a:off x="707366" y="1379542"/>
            <a:ext cx="7720642" cy="7769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T Sans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8" name="Google Shape;358;p66"/>
          <p:cNvSpPr txBox="1">
            <a:spLocks noGrp="1"/>
          </p:cNvSpPr>
          <p:nvPr>
            <p:ph type="body" idx="1"/>
          </p:nvPr>
        </p:nvSpPr>
        <p:spPr>
          <a:xfrm rot="5400000">
            <a:off x="2638096" y="360722"/>
            <a:ext cx="3859183" cy="77206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59" name="Google Shape;359;p66"/>
          <p:cNvSpPr txBox="1">
            <a:spLocks noGrp="1"/>
          </p:cNvSpPr>
          <p:nvPr>
            <p:ph type="dt" idx="10"/>
          </p:nvPr>
        </p:nvSpPr>
        <p:spPr>
          <a:xfrm>
            <a:off x="3338424" y="6364977"/>
            <a:ext cx="109864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0" name="Google Shape;360;p66"/>
          <p:cNvSpPr txBox="1">
            <a:spLocks noGrp="1"/>
          </p:cNvSpPr>
          <p:nvPr>
            <p:ph type="ftr" idx="11"/>
          </p:nvPr>
        </p:nvSpPr>
        <p:spPr>
          <a:xfrm>
            <a:off x="4706936" y="6364977"/>
            <a:ext cx="218557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id="{25B68C77-F529-AD7C-913D-98A30999BEA9}"/>
              </a:ext>
            </a:extLst>
          </p:cNvPr>
          <p:cNvSpPr/>
          <p:nvPr userDrawn="1"/>
        </p:nvSpPr>
        <p:spPr>
          <a:xfrm>
            <a:off x="6986134" y="6253383"/>
            <a:ext cx="1819935" cy="6046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2_Tytuł i tekst pionowy">
  <p:cSld name="2_Tytuł i tekst pionow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67"/>
          <p:cNvSpPr txBox="1">
            <a:spLocks noGrp="1"/>
          </p:cNvSpPr>
          <p:nvPr>
            <p:ph type="title"/>
          </p:nvPr>
        </p:nvSpPr>
        <p:spPr>
          <a:xfrm>
            <a:off x="707366" y="1379542"/>
            <a:ext cx="7720642" cy="7769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T Sans"/>
              <a:buNone/>
              <a:defRPr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3" name="Google Shape;363;p67"/>
          <p:cNvSpPr txBox="1">
            <a:spLocks noGrp="1"/>
          </p:cNvSpPr>
          <p:nvPr>
            <p:ph type="body" idx="1"/>
          </p:nvPr>
        </p:nvSpPr>
        <p:spPr>
          <a:xfrm rot="5400000">
            <a:off x="2751827" y="474453"/>
            <a:ext cx="3631721" cy="77206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4" name="Google Shape;364;p67"/>
          <p:cNvSpPr txBox="1">
            <a:spLocks noGrp="1"/>
          </p:cNvSpPr>
          <p:nvPr>
            <p:ph type="dt" idx="10"/>
          </p:nvPr>
        </p:nvSpPr>
        <p:spPr>
          <a:xfrm>
            <a:off x="3338424" y="6364977"/>
            <a:ext cx="109864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5" name="Google Shape;365;p67"/>
          <p:cNvSpPr txBox="1">
            <a:spLocks noGrp="1"/>
          </p:cNvSpPr>
          <p:nvPr>
            <p:ph type="ftr" idx="11"/>
          </p:nvPr>
        </p:nvSpPr>
        <p:spPr>
          <a:xfrm>
            <a:off x="4706936" y="6364977"/>
            <a:ext cx="218557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id="{DB0717F6-364D-72FB-ECA9-CB423CE4B30C}"/>
              </a:ext>
            </a:extLst>
          </p:cNvPr>
          <p:cNvSpPr/>
          <p:nvPr userDrawn="1"/>
        </p:nvSpPr>
        <p:spPr>
          <a:xfrm>
            <a:off x="6986134" y="6253383"/>
            <a:ext cx="1819935" cy="6046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Tytuł pionowy i tekst">
  <p:cSld name="1_Tytuł pionowy i teks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p68"/>
          <p:cNvSpPr txBox="1">
            <a:spLocks noGrp="1"/>
          </p:cNvSpPr>
          <p:nvPr>
            <p:ph type="title"/>
          </p:nvPr>
        </p:nvSpPr>
        <p:spPr>
          <a:xfrm rot="5400000">
            <a:off x="5091669" y="2840624"/>
            <a:ext cx="4788346" cy="18843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PT Sans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8" name="Google Shape;368;p68"/>
          <p:cNvSpPr txBox="1">
            <a:spLocks noGrp="1"/>
          </p:cNvSpPr>
          <p:nvPr>
            <p:ph type="body" idx="1"/>
          </p:nvPr>
        </p:nvSpPr>
        <p:spPr>
          <a:xfrm rot="5400000">
            <a:off x="966941" y="1087524"/>
            <a:ext cx="4806497" cy="53723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9" name="Google Shape;369;p68"/>
          <p:cNvSpPr txBox="1">
            <a:spLocks noGrp="1"/>
          </p:cNvSpPr>
          <p:nvPr>
            <p:ph type="dt" idx="10"/>
          </p:nvPr>
        </p:nvSpPr>
        <p:spPr>
          <a:xfrm>
            <a:off x="3338424" y="6364977"/>
            <a:ext cx="109864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0" name="Google Shape;370;p68"/>
          <p:cNvSpPr txBox="1">
            <a:spLocks noGrp="1"/>
          </p:cNvSpPr>
          <p:nvPr>
            <p:ph type="ftr" idx="11"/>
          </p:nvPr>
        </p:nvSpPr>
        <p:spPr>
          <a:xfrm>
            <a:off x="4706936" y="6364977"/>
            <a:ext cx="218557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id="{864F5708-9596-25F8-2F56-9AA1452D8240}"/>
              </a:ext>
            </a:extLst>
          </p:cNvPr>
          <p:cNvSpPr/>
          <p:nvPr userDrawn="1"/>
        </p:nvSpPr>
        <p:spPr>
          <a:xfrm>
            <a:off x="6986134" y="6253383"/>
            <a:ext cx="1819935" cy="6046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4_Tytuł pionowy i tekst">
  <p:cSld name="4_Tytuł pionowy i teks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69"/>
          <p:cNvSpPr txBox="1">
            <a:spLocks noGrp="1"/>
          </p:cNvSpPr>
          <p:nvPr>
            <p:ph type="title"/>
          </p:nvPr>
        </p:nvSpPr>
        <p:spPr>
          <a:xfrm rot="5400000">
            <a:off x="5091669" y="2840624"/>
            <a:ext cx="4788346" cy="18843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PT Sans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3" name="Google Shape;373;p69"/>
          <p:cNvSpPr txBox="1">
            <a:spLocks noGrp="1"/>
          </p:cNvSpPr>
          <p:nvPr>
            <p:ph type="body" idx="1"/>
          </p:nvPr>
        </p:nvSpPr>
        <p:spPr>
          <a:xfrm rot="5400000">
            <a:off x="966941" y="1087524"/>
            <a:ext cx="4806497" cy="53723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4" name="Google Shape;374;p69"/>
          <p:cNvSpPr txBox="1">
            <a:spLocks noGrp="1"/>
          </p:cNvSpPr>
          <p:nvPr>
            <p:ph type="dt" idx="10"/>
          </p:nvPr>
        </p:nvSpPr>
        <p:spPr>
          <a:xfrm>
            <a:off x="3338424" y="6364977"/>
            <a:ext cx="109864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5" name="Google Shape;375;p69"/>
          <p:cNvSpPr txBox="1">
            <a:spLocks noGrp="1"/>
          </p:cNvSpPr>
          <p:nvPr>
            <p:ph type="ftr" idx="11"/>
          </p:nvPr>
        </p:nvSpPr>
        <p:spPr>
          <a:xfrm>
            <a:off x="4706936" y="6364977"/>
            <a:ext cx="218557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id="{08E0B342-2631-AD7D-BF96-E38DD192C162}"/>
              </a:ext>
            </a:extLst>
          </p:cNvPr>
          <p:cNvSpPr/>
          <p:nvPr userDrawn="1"/>
        </p:nvSpPr>
        <p:spPr>
          <a:xfrm>
            <a:off x="6986134" y="6253383"/>
            <a:ext cx="1819935" cy="6046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5_Tytuł pionowy i tekst">
  <p:cSld name="5_Tytuł pionowy i teks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p70"/>
          <p:cNvSpPr txBox="1">
            <a:spLocks noGrp="1"/>
          </p:cNvSpPr>
          <p:nvPr>
            <p:ph type="title"/>
          </p:nvPr>
        </p:nvSpPr>
        <p:spPr>
          <a:xfrm rot="5400000">
            <a:off x="5091669" y="2840624"/>
            <a:ext cx="4788346" cy="18843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T Sans"/>
              <a:buNone/>
              <a:defRPr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8" name="Google Shape;378;p70"/>
          <p:cNvSpPr txBox="1">
            <a:spLocks noGrp="1"/>
          </p:cNvSpPr>
          <p:nvPr>
            <p:ph type="body" idx="1"/>
          </p:nvPr>
        </p:nvSpPr>
        <p:spPr>
          <a:xfrm rot="5400000">
            <a:off x="966941" y="1087524"/>
            <a:ext cx="4806497" cy="53723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9" name="Google Shape;379;p70"/>
          <p:cNvSpPr txBox="1">
            <a:spLocks noGrp="1"/>
          </p:cNvSpPr>
          <p:nvPr>
            <p:ph type="dt" idx="10"/>
          </p:nvPr>
        </p:nvSpPr>
        <p:spPr>
          <a:xfrm>
            <a:off x="3338424" y="6364977"/>
            <a:ext cx="109864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0" name="Google Shape;380;p70"/>
          <p:cNvSpPr txBox="1">
            <a:spLocks noGrp="1"/>
          </p:cNvSpPr>
          <p:nvPr>
            <p:ph type="ftr" idx="11"/>
          </p:nvPr>
        </p:nvSpPr>
        <p:spPr>
          <a:xfrm>
            <a:off x="4706936" y="6364977"/>
            <a:ext cx="218557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id="{08EE15C5-6A12-EB90-309B-9F310916D00B}"/>
              </a:ext>
            </a:extLst>
          </p:cNvPr>
          <p:cNvSpPr/>
          <p:nvPr userDrawn="1"/>
        </p:nvSpPr>
        <p:spPr>
          <a:xfrm>
            <a:off x="6986134" y="6253383"/>
            <a:ext cx="1819935" cy="6046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ytuł i zawartość">
  <p:cSld name="3_Tytuł i zawartość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8"/>
          <p:cNvSpPr txBox="1">
            <a:spLocks noGrp="1"/>
          </p:cNvSpPr>
          <p:nvPr>
            <p:ph type="title"/>
          </p:nvPr>
        </p:nvSpPr>
        <p:spPr>
          <a:xfrm>
            <a:off x="684000" y="1379542"/>
            <a:ext cx="7776000" cy="7769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8"/>
          <p:cNvSpPr txBox="1">
            <a:spLocks noGrp="1"/>
          </p:cNvSpPr>
          <p:nvPr>
            <p:ph type="body" idx="1"/>
          </p:nvPr>
        </p:nvSpPr>
        <p:spPr>
          <a:xfrm>
            <a:off x="684000" y="2498515"/>
            <a:ext cx="7776000" cy="36646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3" name="Google Shape;43;p8"/>
          <p:cNvSpPr txBox="1">
            <a:spLocks noGrp="1"/>
          </p:cNvSpPr>
          <p:nvPr>
            <p:ph type="dt" idx="10"/>
          </p:nvPr>
        </p:nvSpPr>
        <p:spPr>
          <a:xfrm>
            <a:off x="3338424" y="6364977"/>
            <a:ext cx="109864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8"/>
          <p:cNvSpPr txBox="1">
            <a:spLocks noGrp="1"/>
          </p:cNvSpPr>
          <p:nvPr>
            <p:ph type="ftr" idx="11"/>
          </p:nvPr>
        </p:nvSpPr>
        <p:spPr>
          <a:xfrm>
            <a:off x="4706936" y="6364977"/>
            <a:ext cx="218557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ytuł pionowy i tekst">
  <p:cSld name="Tytuł pionowy i teks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p71"/>
          <p:cNvSpPr txBox="1">
            <a:spLocks noGrp="1"/>
          </p:cNvSpPr>
          <p:nvPr>
            <p:ph type="title"/>
          </p:nvPr>
        </p:nvSpPr>
        <p:spPr>
          <a:xfrm rot="5400000">
            <a:off x="5091669" y="2840624"/>
            <a:ext cx="4788346" cy="18843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PT Sans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3" name="Google Shape;383;p71"/>
          <p:cNvSpPr txBox="1">
            <a:spLocks noGrp="1"/>
          </p:cNvSpPr>
          <p:nvPr>
            <p:ph type="body" idx="1"/>
          </p:nvPr>
        </p:nvSpPr>
        <p:spPr>
          <a:xfrm rot="5400000">
            <a:off x="966941" y="1087524"/>
            <a:ext cx="4806497" cy="53723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84" name="Google Shape;384;p71"/>
          <p:cNvSpPr txBox="1">
            <a:spLocks noGrp="1"/>
          </p:cNvSpPr>
          <p:nvPr>
            <p:ph type="dt" idx="10"/>
          </p:nvPr>
        </p:nvSpPr>
        <p:spPr>
          <a:xfrm>
            <a:off x="3338424" y="6364977"/>
            <a:ext cx="109864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5" name="Google Shape;385;p71"/>
          <p:cNvSpPr txBox="1">
            <a:spLocks noGrp="1"/>
          </p:cNvSpPr>
          <p:nvPr>
            <p:ph type="ftr" idx="11"/>
          </p:nvPr>
        </p:nvSpPr>
        <p:spPr>
          <a:xfrm>
            <a:off x="4706936" y="6364977"/>
            <a:ext cx="218557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id="{B996837A-1119-5884-28DF-A7845A589B76}"/>
              </a:ext>
            </a:extLst>
          </p:cNvPr>
          <p:cNvSpPr/>
          <p:nvPr userDrawn="1"/>
        </p:nvSpPr>
        <p:spPr>
          <a:xfrm>
            <a:off x="6986134" y="6253383"/>
            <a:ext cx="1819935" cy="6046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3_Tytuł pionowy i tekst">
  <p:cSld name="3_Tytuł pionowy i teks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p72"/>
          <p:cNvSpPr txBox="1">
            <a:spLocks noGrp="1"/>
          </p:cNvSpPr>
          <p:nvPr>
            <p:ph type="title"/>
          </p:nvPr>
        </p:nvSpPr>
        <p:spPr>
          <a:xfrm rot="5400000">
            <a:off x="5091669" y="2840624"/>
            <a:ext cx="4788346" cy="18843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PT Sans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8" name="Google Shape;388;p72"/>
          <p:cNvSpPr txBox="1">
            <a:spLocks noGrp="1"/>
          </p:cNvSpPr>
          <p:nvPr>
            <p:ph type="body" idx="1"/>
          </p:nvPr>
        </p:nvSpPr>
        <p:spPr>
          <a:xfrm rot="5400000">
            <a:off x="966941" y="1087524"/>
            <a:ext cx="4806497" cy="53723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89" name="Google Shape;389;p72"/>
          <p:cNvSpPr txBox="1">
            <a:spLocks noGrp="1"/>
          </p:cNvSpPr>
          <p:nvPr>
            <p:ph type="dt" idx="10"/>
          </p:nvPr>
        </p:nvSpPr>
        <p:spPr>
          <a:xfrm>
            <a:off x="3338424" y="6364977"/>
            <a:ext cx="109864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0" name="Google Shape;390;p72"/>
          <p:cNvSpPr txBox="1">
            <a:spLocks noGrp="1"/>
          </p:cNvSpPr>
          <p:nvPr>
            <p:ph type="ftr" idx="11"/>
          </p:nvPr>
        </p:nvSpPr>
        <p:spPr>
          <a:xfrm>
            <a:off x="4706936" y="6364977"/>
            <a:ext cx="218557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id="{30B91C59-AD37-A8AA-BF32-990928BBD64C}"/>
              </a:ext>
            </a:extLst>
          </p:cNvPr>
          <p:cNvSpPr/>
          <p:nvPr userDrawn="1"/>
        </p:nvSpPr>
        <p:spPr>
          <a:xfrm>
            <a:off x="6986134" y="6253383"/>
            <a:ext cx="1819935" cy="6046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2_Tytuł pionowy i tekst">
  <p:cSld name="2_Tytuł pionowy i teks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p73"/>
          <p:cNvSpPr txBox="1">
            <a:spLocks noGrp="1"/>
          </p:cNvSpPr>
          <p:nvPr>
            <p:ph type="title"/>
          </p:nvPr>
        </p:nvSpPr>
        <p:spPr>
          <a:xfrm rot="5400000">
            <a:off x="5091669" y="2840624"/>
            <a:ext cx="4788346" cy="18843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PT Sans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3" name="Google Shape;393;p73"/>
          <p:cNvSpPr txBox="1">
            <a:spLocks noGrp="1"/>
          </p:cNvSpPr>
          <p:nvPr>
            <p:ph type="body" idx="1"/>
          </p:nvPr>
        </p:nvSpPr>
        <p:spPr>
          <a:xfrm rot="5400000">
            <a:off x="966941" y="1087524"/>
            <a:ext cx="4806497" cy="53723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94" name="Google Shape;394;p73"/>
          <p:cNvSpPr txBox="1">
            <a:spLocks noGrp="1"/>
          </p:cNvSpPr>
          <p:nvPr>
            <p:ph type="dt" idx="10"/>
          </p:nvPr>
        </p:nvSpPr>
        <p:spPr>
          <a:xfrm>
            <a:off x="3338424" y="6364977"/>
            <a:ext cx="109864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5" name="Google Shape;395;p73"/>
          <p:cNvSpPr txBox="1">
            <a:spLocks noGrp="1"/>
          </p:cNvSpPr>
          <p:nvPr>
            <p:ph type="ftr" idx="11"/>
          </p:nvPr>
        </p:nvSpPr>
        <p:spPr>
          <a:xfrm>
            <a:off x="4706936" y="6364977"/>
            <a:ext cx="218557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id="{8B2A762A-7837-0A2A-F48F-3BACABE58E95}"/>
              </a:ext>
            </a:extLst>
          </p:cNvPr>
          <p:cNvSpPr/>
          <p:nvPr userDrawn="1"/>
        </p:nvSpPr>
        <p:spPr>
          <a:xfrm>
            <a:off x="6986134" y="6253383"/>
            <a:ext cx="1819935" cy="6046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6_Tytuł pionowy i tekst">
  <p:cSld name="6_Tytuł pionowy i teks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74"/>
          <p:cNvSpPr txBox="1">
            <a:spLocks noGrp="1"/>
          </p:cNvSpPr>
          <p:nvPr>
            <p:ph type="title"/>
          </p:nvPr>
        </p:nvSpPr>
        <p:spPr>
          <a:xfrm rot="5400000">
            <a:off x="5091669" y="2840624"/>
            <a:ext cx="4788346" cy="18843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T Sans"/>
              <a:buNone/>
              <a:defRPr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8" name="Google Shape;398;p74"/>
          <p:cNvSpPr txBox="1">
            <a:spLocks noGrp="1"/>
          </p:cNvSpPr>
          <p:nvPr>
            <p:ph type="body" idx="1"/>
          </p:nvPr>
        </p:nvSpPr>
        <p:spPr>
          <a:xfrm rot="5400000">
            <a:off x="966941" y="1087524"/>
            <a:ext cx="4806497" cy="53723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99" name="Google Shape;399;p74"/>
          <p:cNvSpPr txBox="1">
            <a:spLocks noGrp="1"/>
          </p:cNvSpPr>
          <p:nvPr>
            <p:ph type="dt" idx="10"/>
          </p:nvPr>
        </p:nvSpPr>
        <p:spPr>
          <a:xfrm>
            <a:off x="3338424" y="6364977"/>
            <a:ext cx="109864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0" name="Google Shape;400;p74"/>
          <p:cNvSpPr txBox="1">
            <a:spLocks noGrp="1"/>
          </p:cNvSpPr>
          <p:nvPr>
            <p:ph type="ftr" idx="11"/>
          </p:nvPr>
        </p:nvSpPr>
        <p:spPr>
          <a:xfrm>
            <a:off x="4706936" y="6364977"/>
            <a:ext cx="218557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id="{CE50AE84-E08A-46A0-1327-EFE8DB9628E3}"/>
              </a:ext>
            </a:extLst>
          </p:cNvPr>
          <p:cNvSpPr/>
          <p:nvPr userDrawn="1"/>
        </p:nvSpPr>
        <p:spPr>
          <a:xfrm>
            <a:off x="6986134" y="6253383"/>
            <a:ext cx="1819935" cy="6046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ytuł i zawartość">
  <p:cSld name="5_Tytuł i zawartość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9"/>
          <p:cNvSpPr txBox="1">
            <a:spLocks noGrp="1"/>
          </p:cNvSpPr>
          <p:nvPr>
            <p:ph type="title"/>
          </p:nvPr>
        </p:nvSpPr>
        <p:spPr>
          <a:xfrm>
            <a:off x="684000" y="1379542"/>
            <a:ext cx="7776000" cy="7769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9"/>
          <p:cNvSpPr txBox="1">
            <a:spLocks noGrp="1"/>
          </p:cNvSpPr>
          <p:nvPr>
            <p:ph type="body" idx="1"/>
          </p:nvPr>
        </p:nvSpPr>
        <p:spPr>
          <a:xfrm>
            <a:off x="684000" y="2498515"/>
            <a:ext cx="7776000" cy="36646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8" name="Google Shape;48;p9"/>
          <p:cNvSpPr txBox="1">
            <a:spLocks noGrp="1"/>
          </p:cNvSpPr>
          <p:nvPr>
            <p:ph type="dt" idx="10"/>
          </p:nvPr>
        </p:nvSpPr>
        <p:spPr>
          <a:xfrm>
            <a:off x="3338424" y="6364977"/>
            <a:ext cx="109864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9"/>
          <p:cNvSpPr txBox="1">
            <a:spLocks noGrp="1"/>
          </p:cNvSpPr>
          <p:nvPr>
            <p:ph type="ftr" idx="11"/>
          </p:nvPr>
        </p:nvSpPr>
        <p:spPr>
          <a:xfrm>
            <a:off x="4706936" y="6364977"/>
            <a:ext cx="218557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_Tytuł i zawartość">
  <p:cSld name="7_Tytuł i zawartość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0"/>
          <p:cNvSpPr txBox="1">
            <a:spLocks noGrp="1"/>
          </p:cNvSpPr>
          <p:nvPr>
            <p:ph type="title"/>
          </p:nvPr>
        </p:nvSpPr>
        <p:spPr>
          <a:xfrm>
            <a:off x="684000" y="1379542"/>
            <a:ext cx="7776000" cy="7769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PT Sans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0"/>
          <p:cNvSpPr txBox="1">
            <a:spLocks noGrp="1"/>
          </p:cNvSpPr>
          <p:nvPr>
            <p:ph type="body" idx="1"/>
          </p:nvPr>
        </p:nvSpPr>
        <p:spPr>
          <a:xfrm>
            <a:off x="684000" y="2498515"/>
            <a:ext cx="7776000" cy="36646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3" name="Google Shape;53;p10"/>
          <p:cNvSpPr txBox="1">
            <a:spLocks noGrp="1"/>
          </p:cNvSpPr>
          <p:nvPr>
            <p:ph type="dt" idx="10"/>
          </p:nvPr>
        </p:nvSpPr>
        <p:spPr>
          <a:xfrm>
            <a:off x="3338424" y="6364977"/>
            <a:ext cx="109864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0"/>
          <p:cNvSpPr txBox="1">
            <a:spLocks noGrp="1"/>
          </p:cNvSpPr>
          <p:nvPr>
            <p:ph type="ftr" idx="11"/>
          </p:nvPr>
        </p:nvSpPr>
        <p:spPr>
          <a:xfrm>
            <a:off x="4706936" y="6364977"/>
            <a:ext cx="218557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66" Type="http://schemas.openxmlformats.org/officeDocument/2006/relationships/slideLayout" Target="../slideLayouts/slideLayout66.xml"/><Relationship Id="rId7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slideLayout" Target="../slideLayouts/slideLayout70.xml"/><Relationship Id="rId75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73" Type="http://schemas.openxmlformats.org/officeDocument/2006/relationships/slideLayout" Target="../slideLayouts/slideLayout7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75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07366" y="1379542"/>
            <a:ext cx="7720642" cy="7769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T Sans"/>
              <a:buNone/>
              <a:defRPr sz="3200" b="1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07366" y="2291451"/>
            <a:ext cx="7720642" cy="38591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55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2pPr>
            <a:lvl3pPr marL="1371600" marR="0" lvl="2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3338423" y="6364977"/>
            <a:ext cx="131768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C99"/>
                </a:solidFill>
                <a:latin typeface="PT Sans"/>
                <a:ea typeface="PT Sans"/>
                <a:cs typeface="PT Sans"/>
                <a:sym typeface="PT Sans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4999008" y="6364977"/>
            <a:ext cx="154305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C99"/>
                </a:solidFill>
                <a:latin typeface="PT Sans"/>
                <a:ea typeface="PT Sans"/>
                <a:cs typeface="PT Sans"/>
                <a:sym typeface="PT Sans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id="{4B2FF210-8119-7919-2D8E-679DCBCD5DF9}"/>
              </a:ext>
            </a:extLst>
          </p:cNvPr>
          <p:cNvSpPr/>
          <p:nvPr userDrawn="1"/>
        </p:nvSpPr>
        <p:spPr>
          <a:xfrm>
            <a:off x="6986134" y="6253383"/>
            <a:ext cx="1819935" cy="6046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  <p:sldLayoutId id="2147483674" r:id="rId27"/>
    <p:sldLayoutId id="2147483675" r:id="rId28"/>
    <p:sldLayoutId id="2147483676" r:id="rId29"/>
    <p:sldLayoutId id="2147483677" r:id="rId30"/>
    <p:sldLayoutId id="2147483678" r:id="rId31"/>
    <p:sldLayoutId id="2147483679" r:id="rId32"/>
    <p:sldLayoutId id="2147483680" r:id="rId33"/>
    <p:sldLayoutId id="2147483681" r:id="rId34"/>
    <p:sldLayoutId id="2147483682" r:id="rId35"/>
    <p:sldLayoutId id="2147483683" r:id="rId36"/>
    <p:sldLayoutId id="2147483684" r:id="rId37"/>
    <p:sldLayoutId id="2147483685" r:id="rId38"/>
    <p:sldLayoutId id="2147483686" r:id="rId39"/>
    <p:sldLayoutId id="2147483687" r:id="rId40"/>
    <p:sldLayoutId id="2147483688" r:id="rId41"/>
    <p:sldLayoutId id="2147483689" r:id="rId42"/>
    <p:sldLayoutId id="2147483690" r:id="rId43"/>
    <p:sldLayoutId id="2147483691" r:id="rId44"/>
    <p:sldLayoutId id="2147483692" r:id="rId45"/>
    <p:sldLayoutId id="2147483693" r:id="rId46"/>
    <p:sldLayoutId id="2147483694" r:id="rId47"/>
    <p:sldLayoutId id="2147483695" r:id="rId48"/>
    <p:sldLayoutId id="2147483696" r:id="rId49"/>
    <p:sldLayoutId id="2147483697" r:id="rId50"/>
    <p:sldLayoutId id="2147483698" r:id="rId51"/>
    <p:sldLayoutId id="2147483699" r:id="rId52"/>
    <p:sldLayoutId id="2147483700" r:id="rId53"/>
    <p:sldLayoutId id="2147483701" r:id="rId54"/>
    <p:sldLayoutId id="2147483702" r:id="rId55"/>
    <p:sldLayoutId id="2147483703" r:id="rId56"/>
    <p:sldLayoutId id="2147483704" r:id="rId57"/>
    <p:sldLayoutId id="2147483705" r:id="rId58"/>
    <p:sldLayoutId id="2147483706" r:id="rId59"/>
    <p:sldLayoutId id="2147483707" r:id="rId60"/>
    <p:sldLayoutId id="2147483708" r:id="rId61"/>
    <p:sldLayoutId id="2147483709" r:id="rId62"/>
    <p:sldLayoutId id="2147483710" r:id="rId63"/>
    <p:sldLayoutId id="2147483711" r:id="rId64"/>
    <p:sldLayoutId id="2147483712" r:id="rId65"/>
    <p:sldLayoutId id="2147483713" r:id="rId66"/>
    <p:sldLayoutId id="2147483714" r:id="rId67"/>
    <p:sldLayoutId id="2147483715" r:id="rId68"/>
    <p:sldLayoutId id="2147483716" r:id="rId69"/>
    <p:sldLayoutId id="2147483717" r:id="rId70"/>
    <p:sldLayoutId id="2147483718" r:id="rId71"/>
    <p:sldLayoutId id="2147483719" r:id="rId72"/>
    <p:sldLayoutId id="2147483720" r:id="rId7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hyperlink" Target="https://erasmusplus.org.pl/" TargetMode="External"/><Relationship Id="rId1" Type="http://schemas.openxmlformats.org/officeDocument/2006/relationships/slideLayout" Target="../slideLayouts/slideLayout3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hyperlink" Target="https://erasmus-plus.ec.europa.eu/pl/opportunities/opportunities-for-organisations/cooperation-among-organisations-and-institutions" TargetMode="Externa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pnfn.pl/?it=pl/" TargetMode="Externa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visegradfund.org/" TargetMode="External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3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hyperlink" Target="http://ec.europa.eu/info/funding-tenders/opportunities/portal/screen/home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ecas.ec.europa.eu/cas/login?loginRequestId=ECAS_LR-38087560-2oxR3cJU2S8AZnI254k1WD9fVjeBKPw6idQQrjoUbCeJI6avGVkfGzcSiBvJtXnk0wvdu0goh6VtWzyEJpxoCD-rS0vSrmBGYCOSHmi8pCStO-PgVcyV92du5DIi5KcYnWFqJEjR8KeeezRD4oQTA5ECDmT3IC93rEd6ojlFqqpzGrCBQlOOd3iK0MOPjapH3V97" TargetMode="External"/><Relationship Id="rId2" Type="http://schemas.openxmlformats.org/officeDocument/2006/relationships/hyperlink" Target="https://ec.europa.eu/info/funding-tenders/opportunities/portal/screen/work-as-an-expert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ec.europa.eu/info/funding-tenders/opportunities/portal/screen/how-to-participate/partner-search?isExactMatch=true&amp;frameworkProgramme=43108390&amp;type=ORGANISATION,PERSON&amp;order=DESC&amp;pageNumber=1&amp;pageSize=50&amp;sortBy=lastModified" TargetMode="External"/><Relationship Id="rId2" Type="http://schemas.openxmlformats.org/officeDocument/2006/relationships/hyperlink" Target="https://www.kpk.gov.pl/konkursy-akcja-informacyjna-i-spotkania-brokerskie-kpk" TargetMode="Externa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pan.pl/granty-erc/#:~:text=Biuro%20Doskona%C5%82o%C5%9Bci%20Naukowej%20PAN%20oferuje,badacze%20z%20polskich%20jednostek%20naukowych." TargetMode="External"/><Relationship Id="rId2" Type="http://schemas.openxmlformats.org/officeDocument/2006/relationships/hyperlink" Target="https://www.kpk.gov.pl/jak-uczestniczyc-w-he/nasze-szkolenia" TargetMode="External"/><Relationship Id="rId1" Type="http://schemas.openxmlformats.org/officeDocument/2006/relationships/slideLayout" Target="../slideLayouts/slideLayout5.xml"/><Relationship Id="rId5" Type="http://schemas.openxmlformats.org/officeDocument/2006/relationships/hyperlink" Target="https://ec.europa.eu/info/funding-tenders/opportunities/portal/screen/support/events?pageNumber=1&amp;pageSize=5" TargetMode="External"/><Relationship Id="rId4" Type="http://schemas.openxmlformats.org/officeDocument/2006/relationships/hyperlink" Target="https://www.gov.pl/web/hpkppz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erc.europa.eu/projects-figures/project-database" TargetMode="External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3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us.edu.pl/pracownik/sprawy-naukowe/strefa-projektow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marie-sklodowska-curie-actions.ec.europa.eu/about-msca" TargetMode="External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3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hyperlink" Target="https://ec.europa.eu/info/funding-tenders/opportunities/portal/screen/opportunities/calls-for-proposals?order=DESC&amp;pageNumber=1&amp;pageSize=50&amp;sortBy=startDate&amp;isExactMatch=true&amp;status=31094501,31094502&amp;programmePeriod=2021%20-%202027&amp;frameworkProgramme=43251589" TargetMode="Externa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3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neuron-eranet.eu/" TargetMode="Externa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web.ogpi.es/t4eri/" TargetMode="External"/><Relationship Id="rId2" Type="http://schemas.openxmlformats.org/officeDocument/2006/relationships/hyperlink" Target="https://transform4europe.eu/" TargetMode="External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mailto:projekty-zagraniczne@us.edu.pl" TargetMode="External"/><Relationship Id="rId2" Type="http://schemas.openxmlformats.org/officeDocument/2006/relationships/hyperlink" Target="mailto:horyzont@us.edu.pl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https://nawa.gov.pl/" TargetMode="External"/><Relationship Id="rId1" Type="http://schemas.openxmlformats.org/officeDocument/2006/relationships/slideLayout" Target="../slideLayouts/slideLayout3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hyperlink" Target="https://nawa.gov.pl/wspolpraca-i-wymiana-miedzynarodowa/wspolne-projekty-badawcze" TargetMode="External"/><Relationship Id="rId1" Type="http://schemas.openxmlformats.org/officeDocument/2006/relationships/slideLayout" Target="../slideLayouts/slideLayout3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hyperlink" Target="https://nawa.gov.pl/naukowcy/program-im-ulama" TargetMode="External"/><Relationship Id="rId1" Type="http://schemas.openxmlformats.org/officeDocument/2006/relationships/slideLayout" Target="../slideLayouts/slideLayout3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hyperlink" Target="https://nawa.gov.pl/naukowcy/program-imienia-bekkera" TargetMode="External"/><Relationship Id="rId1" Type="http://schemas.openxmlformats.org/officeDocument/2006/relationships/slideLayout" Target="../slideLayouts/slideLayout3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hyperlink" Target="https://nawa.gov.pl/naukowcy/granty-interwencyjne-nawa" TargetMode="External"/><Relationship Id="rId1" Type="http://schemas.openxmlformats.org/officeDocument/2006/relationships/slideLayout" Target="../slideLayouts/slideLayout3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hyperlink" Target="https://nawa.gov.pl/instytucje/spinaker-intensywne-miedzynarodowe-programy-ksztalcenia" TargetMode="Externa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hyperlink" Target="https://nawa.gov.pl/instytucje/partnerstwa-strategiczne" TargetMode="Externa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p75"/>
          <p:cNvSpPr txBox="1">
            <a:spLocks noGrp="1"/>
          </p:cNvSpPr>
          <p:nvPr>
            <p:ph type="ctrTitle"/>
          </p:nvPr>
        </p:nvSpPr>
        <p:spPr>
          <a:xfrm>
            <a:off x="684000" y="1368000"/>
            <a:ext cx="7776000" cy="24061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r>
              <a:rPr lang="pl-PL" sz="4400"/>
              <a:t>Finansowanie badań ze środków zewnętrznych</a:t>
            </a:r>
            <a:br>
              <a:rPr lang="pl-PL" sz="4400"/>
            </a:br>
            <a:br>
              <a:rPr lang="pl-PL" sz="2400"/>
            </a:br>
            <a:r>
              <a:rPr lang="pl-PL" sz="2400"/>
              <a:t>Dział Projektów</a:t>
            </a:r>
            <a:br>
              <a:rPr lang="pl-PL" sz="2400"/>
            </a:br>
            <a:endParaRPr sz="2400"/>
          </a:p>
        </p:txBody>
      </p:sp>
      <p:sp>
        <p:nvSpPr>
          <p:cNvPr id="408" name="Google Shape;408;p75"/>
          <p:cNvSpPr txBox="1">
            <a:spLocks noGrp="1"/>
          </p:cNvSpPr>
          <p:nvPr>
            <p:ph type="subTitle" idx="1"/>
          </p:nvPr>
        </p:nvSpPr>
        <p:spPr>
          <a:xfrm>
            <a:off x="707010" y="4141695"/>
            <a:ext cx="7752990" cy="20175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indent="0" algn="r">
              <a:spcBef>
                <a:spcPts val="0"/>
              </a:spcBef>
            </a:pPr>
            <a:r>
              <a:rPr lang="pl-PL"/>
              <a:t>Magdalena Pilot</a:t>
            </a:r>
          </a:p>
          <a:p>
            <a:pPr marL="0" indent="0" algn="r">
              <a:spcBef>
                <a:spcPts val="0"/>
              </a:spcBef>
            </a:pPr>
            <a:r>
              <a:rPr lang="pl-PL"/>
              <a:t>Hanna Kostrzewska</a:t>
            </a: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lang="pl-PL"/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pl-PL"/>
              <a:t>Katowice, 10.06.2025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492B612-B074-43D0-8DDF-AD51BEA338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>
                <a:hlinkClick r:id="rId2"/>
              </a:rPr>
              <a:t>ERASMUS+</a:t>
            </a:r>
            <a:r>
              <a:rPr lang="pl-PL" dirty="0"/>
              <a:t>, Akcja II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554A5C91-1D82-4941-8FDD-0C0520329737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684000" y="2156515"/>
            <a:ext cx="7446988" cy="4033148"/>
          </a:xfrm>
        </p:spPr>
        <p:txBody>
          <a:bodyPr/>
          <a:lstStyle/>
          <a:p>
            <a:pPr marL="114300" indent="0">
              <a:buNone/>
            </a:pPr>
            <a:r>
              <a:rPr lang="pl-PL" dirty="0"/>
              <a:t>ERASMUS+ to program wspierający międzynarodową współpracę edukacyjną. Poza finansowaniem mobilności pracowników uczelni wyższych, doktorantów oraz studentów, w ramach ERASMUS+ można pozyskać dofinansowanie m.in. na:</a:t>
            </a:r>
            <a:br>
              <a:rPr lang="pl-PL" dirty="0"/>
            </a:br>
            <a:endParaRPr lang="pl-PL" dirty="0"/>
          </a:p>
          <a:p>
            <a:pPr marL="342900">
              <a:lnSpc>
                <a:spcPct val="100000"/>
              </a:lnSpc>
              <a:spcBef>
                <a:spcPts val="0"/>
              </a:spcBef>
            </a:pPr>
            <a:r>
              <a:rPr lang="pl-PL" dirty="0"/>
              <a:t>Prowadzenie szkoleń, kursów, czy też wspólnych studiów</a:t>
            </a:r>
          </a:p>
          <a:p>
            <a:pPr marL="342900">
              <a:lnSpc>
                <a:spcPct val="100000"/>
              </a:lnSpc>
              <a:spcBef>
                <a:spcPts val="0"/>
              </a:spcBef>
            </a:pPr>
            <a:r>
              <a:rPr lang="pl-PL" dirty="0"/>
              <a:t>Tworzenie programów kształcenia</a:t>
            </a:r>
          </a:p>
          <a:p>
            <a:pPr marL="342900">
              <a:lnSpc>
                <a:spcPct val="100000"/>
              </a:lnSpc>
              <a:spcBef>
                <a:spcPts val="0"/>
              </a:spcBef>
            </a:pPr>
            <a:r>
              <a:rPr lang="pl-PL" dirty="0"/>
              <a:t>Wprowadzanie nowych innowacyjnych metod i narzędzi nauczania</a:t>
            </a:r>
          </a:p>
          <a:p>
            <a:pPr marL="114300" indent="0">
              <a:buNone/>
            </a:pPr>
            <a:r>
              <a:rPr lang="pl-PL" dirty="0"/>
              <a:t>Wymogiem jest tutaj posiadanie formalnego partnera/partnerów zagranicznych.</a:t>
            </a:r>
          </a:p>
          <a:p>
            <a:pPr marL="114300" indent="0">
              <a:buNone/>
            </a:pP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1507599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AD8735-BE66-3BAF-D51A-188DC46AB1D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4000" y="1368000"/>
            <a:ext cx="7776000" cy="473801"/>
          </a:xfrm>
        </p:spPr>
        <p:txBody>
          <a:bodyPr>
            <a:normAutofit fontScale="90000"/>
          </a:bodyPr>
          <a:lstStyle/>
          <a:p>
            <a:pPr algn="l"/>
            <a:r>
              <a:rPr lang="pl-PL" sz="3200" b="0" dirty="0">
                <a:hlinkClick r:id="rId2"/>
              </a:rPr>
              <a:t>ERASMUS MUNDUS:</a:t>
            </a:r>
            <a:endParaRPr lang="pl-PL" sz="32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17AF82-3331-6456-7FF1-BA69EEA66A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4000" y="1850888"/>
            <a:ext cx="7776000" cy="4308372"/>
          </a:xfrm>
        </p:spPr>
        <p:txBody>
          <a:bodyPr>
            <a:normAutofit/>
          </a:bodyPr>
          <a:lstStyle/>
          <a:p>
            <a:pPr marL="0" indent="0" algn="l"/>
            <a:r>
              <a:rPr lang="pl-PL" dirty="0"/>
              <a:t>1. Opracowanie studiów Erasmus </a:t>
            </a:r>
            <a:r>
              <a:rPr lang="pl-PL" dirty="0" err="1"/>
              <a:t>Mundus</a:t>
            </a:r>
            <a:r>
              <a:rPr lang="pl-PL" dirty="0"/>
              <a:t> (EMDM)</a:t>
            </a:r>
          </a:p>
          <a:p>
            <a:pPr marL="0" indent="0" algn="l"/>
            <a:r>
              <a:rPr lang="pl-PL" dirty="0"/>
              <a:t>Ryczałt na opracowanie wysokiej jakości programów studiów na poziomie magisterskim realizowanych wspólnie przez międzynarodowe konsorcjum instytucji szkolnictwa wyższego z różnych krajów na całym świecie.</a:t>
            </a:r>
          </a:p>
          <a:p>
            <a:pPr marL="0" indent="0" algn="l"/>
            <a:endParaRPr lang="pl-PL" dirty="0"/>
          </a:p>
          <a:p>
            <a:pPr marL="0" indent="0" algn="l"/>
            <a:r>
              <a:rPr lang="pl-PL" dirty="0"/>
              <a:t>2. Wspólne studia magisterskie Erasmus </a:t>
            </a:r>
            <a:r>
              <a:rPr lang="pl-PL" dirty="0" err="1"/>
              <a:t>Mundus</a:t>
            </a:r>
            <a:endParaRPr lang="pl-PL" dirty="0"/>
          </a:p>
          <a:p>
            <a:pPr marL="0" indent="0" algn="l"/>
            <a:r>
              <a:rPr lang="pl-PL" dirty="0"/>
              <a:t>Realizacja wysokiej jakości studiów na poziomie magisterskim kończących się podwójnym lub wspólnym dyplomem.</a:t>
            </a:r>
          </a:p>
        </p:txBody>
      </p:sp>
    </p:spTree>
    <p:extLst>
      <p:ext uri="{BB962C8B-B14F-4D97-AF65-F5344CB8AC3E}">
        <p14:creationId xmlns:p14="http://schemas.microsoft.com/office/powerpoint/2010/main" val="12184535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CCAE46A-F0EC-43A0-B4A3-ED771A6C80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4000" y="1368000"/>
            <a:ext cx="7776000" cy="595271"/>
          </a:xfrm>
        </p:spPr>
        <p:txBody>
          <a:bodyPr>
            <a:normAutofit/>
          </a:bodyPr>
          <a:lstStyle/>
          <a:p>
            <a:r>
              <a:rPr lang="pl-PL" sz="3200">
                <a:hlinkClick r:id="rId2"/>
              </a:rPr>
              <a:t>Polsko-Niemiecka Fundacja na rzecz Nauki</a:t>
            </a:r>
            <a:endParaRPr lang="pl-PL" sz="3200"/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26C9EFE7-F7F1-4AF8-BAE1-4CDFA825C5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4000" y="2106707"/>
            <a:ext cx="7776000" cy="3794472"/>
          </a:xfrm>
        </p:spPr>
        <p:txBody>
          <a:bodyPr>
            <a:normAutofit/>
          </a:bodyPr>
          <a:lstStyle/>
          <a:p>
            <a:pPr algn="l"/>
            <a:r>
              <a:rPr lang="pl-PL" sz="2000" dirty="0"/>
              <a:t>	Fundacja wspiera </a:t>
            </a:r>
            <a:r>
              <a:rPr lang="pl-PL" sz="2000" dirty="0">
                <a:solidFill>
                  <a:srgbClr val="C00000"/>
                </a:solidFill>
              </a:rPr>
              <a:t>polsko-niemieckie projekty naukowe </a:t>
            </a:r>
            <a:r>
              <a:rPr lang="pl-PL" sz="2000" dirty="0"/>
              <a:t>realizowane przez uczelnie i instytucje badawcze, finansując zarówno badania, jak i wydarzenia naukowe, nowe struktury oraz działania wzmacniające sieci akademickie. Fundacja koncentruje się na naukach humanistycznych, kulturoznawstwie, prawie, </a:t>
            </a:r>
            <a:r>
              <a:rPr lang="pl-PL" sz="2000" dirty="0">
                <a:solidFill>
                  <a:srgbClr val="C00000"/>
                </a:solidFill>
              </a:rPr>
              <a:t>naukach społecznych</a:t>
            </a:r>
            <a:r>
              <a:rPr lang="pl-PL" sz="2000" dirty="0"/>
              <a:t> i ekonomicznych, ze szczególnym uwzględnieniem tematyki polsko-niemieckiej, choć możliwe jest uwzględnianie szerszego kontekstu europejskiego. </a:t>
            </a:r>
          </a:p>
          <a:p>
            <a:pPr algn="l"/>
            <a:r>
              <a:rPr lang="pl-PL" sz="2000" dirty="0"/>
              <a:t>	Priorytetami konkursu głównego są: transfer kultury i wiedzy, procesy europeizacji, zmiana norm i wartości oraz wielojęzyczność.</a:t>
            </a:r>
          </a:p>
        </p:txBody>
      </p:sp>
    </p:spTree>
    <p:extLst>
      <p:ext uri="{BB962C8B-B14F-4D97-AF65-F5344CB8AC3E}">
        <p14:creationId xmlns:p14="http://schemas.microsoft.com/office/powerpoint/2010/main" val="25173935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524CA35A-24BE-4822-B112-1A4C34A31962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2995" y="349148"/>
            <a:ext cx="3060700" cy="64262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Prostokąt 8">
            <a:extLst>
              <a:ext uri="{FF2B5EF4-FFF2-40B4-BE49-F238E27FC236}">
                <a16:creationId xmlns:a16="http://schemas.microsoft.com/office/drawing/2014/main" id="{F5786335-D448-4A79-B509-AFDF3DFE1BD9}"/>
              </a:ext>
            </a:extLst>
          </p:cNvPr>
          <p:cNvSpPr/>
          <p:nvPr/>
        </p:nvSpPr>
        <p:spPr>
          <a:xfrm>
            <a:off x="716437" y="1523191"/>
            <a:ext cx="7847258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000" b="1" dirty="0">
                <a:latin typeface="PT Sans" panose="020B0503020203020204" pitchFamily="34" charset="-18"/>
                <a:hlinkClick r:id="rId3"/>
              </a:rPr>
              <a:t>Międzynarodowy Fundusz Wyszehradzki (</a:t>
            </a:r>
            <a:r>
              <a:rPr lang="pl-PL" sz="2000" b="1" dirty="0" err="1">
                <a:latin typeface="PT Sans" panose="020B0503020203020204" pitchFamily="34" charset="-18"/>
                <a:hlinkClick r:id="rId3"/>
              </a:rPr>
              <a:t>Visegrad</a:t>
            </a:r>
            <a:r>
              <a:rPr lang="pl-PL" sz="2000" b="1" dirty="0">
                <a:latin typeface="PT Sans" panose="020B0503020203020204" pitchFamily="34" charset="-18"/>
                <a:hlinkClick r:id="rId3"/>
              </a:rPr>
              <a:t> Fund)</a:t>
            </a:r>
            <a:endParaRPr lang="pl-PL" sz="2000" b="1" dirty="0">
              <a:latin typeface="PT Sans" panose="020B0503020203020204" pitchFamily="34" charset="-18"/>
            </a:endParaRPr>
          </a:p>
          <a:p>
            <a:endParaRPr lang="pl-PL" dirty="0"/>
          </a:p>
          <a:p>
            <a:r>
              <a:rPr lang="pl-PL" sz="1600" dirty="0">
                <a:latin typeface="PT Sans" panose="020B0503020203020204" pitchFamily="34" charset="-18"/>
              </a:rPr>
              <a:t>to organizacja założona w 2000 roku przez państwa Grupy Wyszehradzkiej (Czechy, Węgry, Słowacja, Polska), z siedzibą w Bratysławie. </a:t>
            </a:r>
          </a:p>
          <a:p>
            <a:endParaRPr lang="pl-PL" sz="1600" dirty="0">
              <a:latin typeface="PT Sans" panose="020B0503020203020204" pitchFamily="34" charset="-18"/>
            </a:endParaRPr>
          </a:p>
          <a:p>
            <a:r>
              <a:rPr lang="pl-PL" sz="1600" dirty="0">
                <a:latin typeface="PT Sans" panose="020B0503020203020204" pitchFamily="34" charset="-18"/>
              </a:rPr>
              <a:t>Fundusz wspiera współpracę między obywatelami i instytucjami w regionie V4 oraz </a:t>
            </a:r>
            <a:br>
              <a:rPr lang="pl-PL" sz="1600" dirty="0">
                <a:latin typeface="PT Sans" panose="020B0503020203020204" pitchFamily="34" charset="-18"/>
              </a:rPr>
            </a:br>
            <a:r>
              <a:rPr lang="pl-PL" sz="1600" dirty="0">
                <a:latin typeface="PT Sans" panose="020B0503020203020204" pitchFamily="34" charset="-18"/>
              </a:rPr>
              <a:t>z krajami Bałkanów Zachodnich i Partnerstwa Wschodniego, oferując granty na np. wspólne konferencje, stypendia i wymiany. </a:t>
            </a:r>
            <a:r>
              <a:rPr lang="pl-PL" sz="1600" dirty="0">
                <a:solidFill>
                  <a:srgbClr val="C00000"/>
                </a:solidFill>
                <a:latin typeface="PT Sans" panose="020B0503020203020204" pitchFamily="34" charset="-18"/>
              </a:rPr>
              <a:t>Dotacje przyznawane są na projekty z zakresu kultury, edukacji, innowacji, środowiska, turystyki oraz demokratycznych wartości. </a:t>
            </a:r>
          </a:p>
          <a:p>
            <a:endParaRPr lang="pl-PL" sz="1600" dirty="0">
              <a:latin typeface="PT Sans" panose="020B0503020203020204" pitchFamily="34" charset="-18"/>
            </a:endParaRPr>
          </a:p>
          <a:p>
            <a:r>
              <a:rPr lang="pl-PL" sz="1600" dirty="0">
                <a:latin typeface="PT Sans" panose="020B0503020203020204" pitchFamily="34" charset="-18"/>
              </a:rPr>
              <a:t>Preferowane są inicjatywy realizowane przez organizacje non-profit i instytucje publiczne. </a:t>
            </a:r>
          </a:p>
          <a:p>
            <a:endParaRPr lang="pl-PL" sz="1600" dirty="0">
              <a:latin typeface="PT Sans" panose="020B0503020203020204" pitchFamily="34" charset="-18"/>
            </a:endParaRPr>
          </a:p>
          <a:p>
            <a:r>
              <a:rPr lang="pl-PL" sz="1600" dirty="0">
                <a:latin typeface="PT Sans" panose="020B0503020203020204" pitchFamily="34" charset="-18"/>
              </a:rPr>
              <a:t>Projekty muszą wykazywać regionalną wartość dodaną, wysoką jakość oraz potencjał do zmiany społecznej lub środowiskowej. </a:t>
            </a:r>
          </a:p>
          <a:p>
            <a:endParaRPr lang="pl-PL" sz="1600" dirty="0">
              <a:latin typeface="PT Sans" panose="020B0503020203020204" pitchFamily="34" charset="-18"/>
            </a:endParaRPr>
          </a:p>
          <a:p>
            <a:r>
              <a:rPr lang="pl-PL" sz="1600" dirty="0">
                <a:latin typeface="PT Sans" panose="020B0503020203020204" pitchFamily="34" charset="-18"/>
              </a:rPr>
              <a:t>Granty przyznawane są trzy razy w roku, a aplikacje składane są online zgodnie z zasadami transparentności i oceny jakości projektów</a:t>
            </a:r>
          </a:p>
        </p:txBody>
      </p:sp>
    </p:spTree>
    <p:extLst>
      <p:ext uri="{BB962C8B-B14F-4D97-AF65-F5344CB8AC3E}">
        <p14:creationId xmlns:p14="http://schemas.microsoft.com/office/powerpoint/2010/main" val="42658371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25C7655-1D49-4883-8267-C40F6BD0B5F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0">
                <a:hlinkClick r:id="rId2"/>
              </a:rPr>
              <a:t>The Funding and Tenders Portal </a:t>
            </a:r>
            <a:endParaRPr lang="pl-PL" b="0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99B85325-D450-4C76-A6CE-D0F68699B9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225" y="3429000"/>
            <a:ext cx="7991549" cy="2464485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9DEECA0C-28C6-4CAE-87D1-9CBF50C6B2F8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2995" y="368002"/>
            <a:ext cx="3060700" cy="64262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711388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tytuł 2">
            <a:extLst>
              <a:ext uri="{FF2B5EF4-FFF2-40B4-BE49-F238E27FC236}">
                <a16:creationId xmlns:a16="http://schemas.microsoft.com/office/drawing/2014/main" id="{4EB38890-0FB4-44FB-B52E-64882CC3E8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4000" y="2245899"/>
            <a:ext cx="7776000" cy="3913361"/>
          </a:xfrm>
        </p:spPr>
        <p:txBody>
          <a:bodyPr/>
          <a:lstStyle/>
          <a:p>
            <a:pPr algn="l">
              <a:buFont typeface="Arial" panose="020B0604020202020204" pitchFamily="34" charset="0"/>
              <a:buChar char="•"/>
            </a:pPr>
            <a:r>
              <a:rPr lang="pl-PL"/>
              <a:t>Ocenianie wniosków o dofinansowanie ze środków UE,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pl-PL"/>
              <a:t>Monitorowanie projektów i kontraktów finansowanych ze środków UE,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pl-PL"/>
              <a:t>Udzielanie porad na temat konkretnych kwestii.</a:t>
            </a:r>
          </a:p>
          <a:p>
            <a:pPr marL="101600" indent="0" algn="l"/>
            <a:endParaRPr lang="pl-PL"/>
          </a:p>
          <a:p>
            <a:pPr marL="101600" indent="0" algn="l"/>
            <a:endParaRPr lang="pl-PL"/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B28BD298-2944-4237-8756-42B1CDF0F884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 bwMode="auto">
          <a:xfrm>
            <a:off x="684000" y="1384125"/>
            <a:ext cx="7776000" cy="861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3200" i="0" u="none" strike="noStrike" cap="none" normalizeH="0" baseline="0" err="1">
                <a:ln>
                  <a:noFill/>
                </a:ln>
                <a:solidFill>
                  <a:schemeClr val="tx1"/>
                </a:solidFill>
                <a:effectLst/>
                <a:latin typeface="PT Sans" panose="020B0503020203020204" pitchFamily="34" charset="-18"/>
                <a:cs typeface="Arial" panose="020B0604020202020204" pitchFamily="34" charset="0"/>
                <a:hlinkClick r:id="rId2"/>
              </a:rPr>
              <a:t>Work</a:t>
            </a:r>
            <a:r>
              <a:rPr kumimoji="0" lang="pl-PL" altLang="pl-PL" sz="320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PT Sans" panose="020B0503020203020204" pitchFamily="34" charset="-18"/>
                <a:cs typeface="Arial" panose="020B0604020202020204" pitchFamily="34" charset="0"/>
                <a:hlinkClick r:id="rId2"/>
              </a:rPr>
              <a:t> as </a:t>
            </a:r>
            <a:r>
              <a:rPr kumimoji="0" lang="pl-PL" altLang="pl-PL" sz="3200" i="0" u="none" strike="noStrike" cap="none" normalizeH="0" baseline="0" err="1">
                <a:ln>
                  <a:noFill/>
                </a:ln>
                <a:solidFill>
                  <a:schemeClr val="tx1"/>
                </a:solidFill>
                <a:effectLst/>
                <a:latin typeface="PT Sans" panose="020B0503020203020204" pitchFamily="34" charset="-18"/>
                <a:cs typeface="Arial" panose="020B0604020202020204" pitchFamily="34" charset="0"/>
                <a:hlinkClick r:id="rId2"/>
              </a:rPr>
              <a:t>an</a:t>
            </a:r>
            <a:r>
              <a:rPr kumimoji="0" lang="pl-PL" altLang="pl-PL" sz="320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PT Sans" panose="020B0503020203020204" pitchFamily="34" charset="-18"/>
                <a:cs typeface="Arial" panose="020B0604020202020204" pitchFamily="34" charset="0"/>
                <a:hlinkClick r:id="rId2"/>
              </a:rPr>
              <a:t> </a:t>
            </a:r>
            <a:r>
              <a:rPr kumimoji="0" lang="pl-PL" altLang="pl-PL" sz="3200" i="0" u="none" strike="noStrike" cap="none" normalizeH="0" baseline="0" err="1">
                <a:ln>
                  <a:noFill/>
                </a:ln>
                <a:solidFill>
                  <a:schemeClr val="tx1"/>
                </a:solidFill>
                <a:effectLst/>
                <a:latin typeface="PT Sans" panose="020B0503020203020204" pitchFamily="34" charset="-18"/>
                <a:cs typeface="Arial" panose="020B0604020202020204" pitchFamily="34" charset="0"/>
                <a:hlinkClick r:id="rId2"/>
              </a:rPr>
              <a:t>expert</a:t>
            </a:r>
            <a:endParaRPr kumimoji="0" lang="pl-PL" altLang="pl-PL" sz="320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PT Sans" panose="020B0503020203020204" pitchFamily="34" charset="-18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altLang="pl-P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5" name="Obraz 4">
            <a:hlinkClick r:id="rId3"/>
            <a:extLst>
              <a:ext uri="{FF2B5EF4-FFF2-40B4-BE49-F238E27FC236}">
                <a16:creationId xmlns:a16="http://schemas.microsoft.com/office/drawing/2014/main" id="{A6415D3B-47CB-482B-8F24-C8281082A5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87233" y="4759400"/>
            <a:ext cx="3105583" cy="71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61819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1F743F7-9469-4A64-BD0A-117C2BCD00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/>
              <a:t>Poszukiwanie partnerów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A35BC936-2597-4655-B81C-8CE311D0B1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4000" y="2156515"/>
            <a:ext cx="7776000" cy="3664668"/>
          </a:xfrm>
        </p:spPr>
        <p:txBody>
          <a:bodyPr/>
          <a:lstStyle/>
          <a:p>
            <a:pPr marL="457200" lvl="0" indent="-355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Font typeface="Arial"/>
              <a:buChar char="•"/>
            </a:pPr>
            <a:r>
              <a:rPr lang="pl-PL" sz="2000" u="sng">
                <a:solidFill>
                  <a:schemeClr val="hlink"/>
                </a:solidFill>
                <a:hlinkClick r:id="rId2"/>
              </a:rPr>
              <a:t>Krajowy Punkt Kontaktowy Programów Badawczych UE</a:t>
            </a:r>
            <a:endParaRPr lang="pl-PL"/>
          </a:p>
          <a:p>
            <a:pPr marL="457200" lvl="0" indent="-355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Font typeface="Arial"/>
              <a:buChar char="•"/>
            </a:pPr>
            <a:r>
              <a:rPr lang="pl-PL" sz="2000" u="sng">
                <a:solidFill>
                  <a:schemeClr val="hlink"/>
                </a:solidFill>
                <a:hlinkClick r:id="rId3"/>
              </a:rPr>
              <a:t>EU </a:t>
            </a:r>
            <a:r>
              <a:rPr lang="pl-PL" sz="2000" u="sng" err="1">
                <a:solidFill>
                  <a:schemeClr val="hlink"/>
                </a:solidFill>
                <a:hlinkClick r:id="rId3"/>
              </a:rPr>
              <a:t>Funding</a:t>
            </a:r>
            <a:r>
              <a:rPr lang="pl-PL" sz="2000" u="sng">
                <a:solidFill>
                  <a:schemeClr val="hlink"/>
                </a:solidFill>
                <a:hlinkClick r:id="rId3"/>
              </a:rPr>
              <a:t> &amp; </a:t>
            </a:r>
            <a:r>
              <a:rPr lang="pl-PL" sz="2000" u="sng" err="1">
                <a:solidFill>
                  <a:schemeClr val="hlink"/>
                </a:solidFill>
                <a:hlinkClick r:id="rId3"/>
              </a:rPr>
              <a:t>Tenders</a:t>
            </a:r>
            <a:r>
              <a:rPr lang="pl-PL" sz="2000" u="sng">
                <a:solidFill>
                  <a:schemeClr val="hlink"/>
                </a:solidFill>
                <a:hlinkClick r:id="rId3"/>
              </a:rPr>
              <a:t> Portal</a:t>
            </a:r>
            <a:endParaRPr lang="pl-PL" sz="2000"/>
          </a:p>
          <a:p>
            <a:pPr marL="114300" indent="0">
              <a:buNone/>
            </a:pPr>
            <a:endParaRPr lang="pl-PL"/>
          </a:p>
        </p:txBody>
      </p:sp>
      <p:pic>
        <p:nvPicPr>
          <p:cNvPr id="4" name="Google Shape;412;p3">
            <a:extLst>
              <a:ext uri="{FF2B5EF4-FFF2-40B4-BE49-F238E27FC236}">
                <a16:creationId xmlns:a16="http://schemas.microsoft.com/office/drawing/2014/main" id="{7D7DB925-E595-4100-876F-BFBDE0CF898F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489435" y="3213847"/>
            <a:ext cx="6165130" cy="27913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5519470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3D6D729-2F95-492B-8DA2-8952F8458F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/>
              <a:t>Szkolenia i doradztwo</a:t>
            </a:r>
          </a:p>
        </p:txBody>
      </p:sp>
      <p:sp>
        <p:nvSpPr>
          <p:cNvPr id="4" name="Google Shape;405;p2">
            <a:extLst>
              <a:ext uri="{FF2B5EF4-FFF2-40B4-BE49-F238E27FC236}">
                <a16:creationId xmlns:a16="http://schemas.microsoft.com/office/drawing/2014/main" id="{FB996481-0062-470A-8138-432CF63EC44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4213" y="2498725"/>
            <a:ext cx="7775575" cy="3663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355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Font typeface="Arial"/>
              <a:buChar char="•"/>
            </a:pPr>
            <a:r>
              <a:rPr lang="pl-PL" sz="2000" u="sng">
                <a:solidFill>
                  <a:schemeClr val="hlink"/>
                </a:solidFill>
                <a:hlinkClick r:id="rId2"/>
              </a:rPr>
              <a:t>Krajowy Punkt Kontaktowy Programów Badawczych UE</a:t>
            </a:r>
            <a:endParaRPr sz="2000"/>
          </a:p>
          <a:p>
            <a:pPr marL="457200" lvl="0" indent="-203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Font typeface="Arial"/>
              <a:buNone/>
            </a:pPr>
            <a:endParaRPr sz="2000"/>
          </a:p>
          <a:p>
            <a:pPr marL="457200" lvl="0" indent="-355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Font typeface="Arial"/>
              <a:buChar char="•"/>
            </a:pPr>
            <a:r>
              <a:rPr lang="pl-PL" sz="2000" u="sng">
                <a:solidFill>
                  <a:schemeClr val="hlink"/>
                </a:solidFill>
                <a:hlinkClick r:id="rId3"/>
              </a:rPr>
              <a:t>Biuro Doskonałości Naukowej PAN</a:t>
            </a:r>
            <a:endParaRPr sz="2000"/>
          </a:p>
          <a:p>
            <a:pPr marL="457200" lvl="0" indent="-203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Font typeface="Arial"/>
              <a:buNone/>
            </a:pPr>
            <a:endParaRPr sz="2000"/>
          </a:p>
          <a:p>
            <a:pPr marL="457200" lvl="0" indent="-355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Font typeface="Arial"/>
              <a:buChar char="•"/>
            </a:pPr>
            <a:r>
              <a:rPr lang="pl-PL" sz="2000" u="sng">
                <a:solidFill>
                  <a:schemeClr val="hlink"/>
                </a:solidFill>
                <a:hlinkClick r:id="rId4"/>
              </a:rPr>
              <a:t>Horyzontalny Punkt Kontaktowy Polska Południowo-Zachodnia</a:t>
            </a:r>
            <a:endParaRPr sz="2000"/>
          </a:p>
          <a:p>
            <a:pPr marL="457200" lvl="0" indent="-203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Font typeface="Arial"/>
              <a:buNone/>
            </a:pPr>
            <a:endParaRPr sz="2000"/>
          </a:p>
          <a:p>
            <a:pPr marL="457200" lvl="0" indent="-355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Font typeface="Arial"/>
              <a:buChar char="•"/>
            </a:pPr>
            <a:r>
              <a:rPr lang="pl-PL" sz="2000" u="sng">
                <a:solidFill>
                  <a:schemeClr val="hlink"/>
                </a:solidFill>
                <a:hlinkClick r:id="rId5"/>
              </a:rPr>
              <a:t>EU Funding &amp; Tenders Portal</a:t>
            </a:r>
            <a:endParaRPr sz="2000"/>
          </a:p>
        </p:txBody>
      </p:sp>
    </p:spTree>
    <p:extLst>
      <p:ext uri="{BB962C8B-B14F-4D97-AF65-F5344CB8AC3E}">
        <p14:creationId xmlns:p14="http://schemas.microsoft.com/office/powerpoint/2010/main" val="124754599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D40DE775-830E-47AD-AF1E-DB862C458B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8314" y="1782756"/>
            <a:ext cx="7927372" cy="3757244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8E08985D-2065-4C59-B3C0-70242634A703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2995" y="368002"/>
            <a:ext cx="3060700" cy="64262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3452627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43BB04A5-9E04-4E66-BA95-0EF39183047A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2995" y="368002"/>
            <a:ext cx="3060700" cy="64262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Symbol zastępczy tekstu 7">
            <a:extLst>
              <a:ext uri="{FF2B5EF4-FFF2-40B4-BE49-F238E27FC236}">
                <a16:creationId xmlns:a16="http://schemas.microsoft.com/office/drawing/2014/main" id="{3C084919-2B20-4554-9018-1187C3A5BF56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684000" y="1517715"/>
            <a:ext cx="7517320" cy="4671949"/>
          </a:xfrm>
        </p:spPr>
        <p:txBody>
          <a:bodyPr>
            <a:normAutofit fontScale="92500" lnSpcReduction="20000"/>
          </a:bodyPr>
          <a:lstStyle/>
          <a:p>
            <a:pPr marL="114300" indent="0">
              <a:buNone/>
            </a:pPr>
            <a:r>
              <a:rPr lang="pl-PL" b="1" u="sng" dirty="0"/>
              <a:t>I FILAR </a:t>
            </a:r>
            <a:endParaRPr lang="pl-PL" b="1" u="sng" dirty="0">
              <a:hlinkClick r:id="rId3"/>
            </a:endParaRPr>
          </a:p>
          <a:p>
            <a:pPr marL="114300" indent="0">
              <a:buNone/>
            </a:pPr>
            <a:r>
              <a:rPr lang="en-US" b="1" u="sng" dirty="0">
                <a:hlinkClick r:id="rId3"/>
              </a:rPr>
              <a:t>European Research Council – ERC</a:t>
            </a:r>
            <a:br>
              <a:rPr lang="en-US" dirty="0"/>
            </a:br>
            <a:endParaRPr lang="en-US" dirty="0"/>
          </a:p>
          <a:p>
            <a:pPr marL="114300" indent="0">
              <a:buNone/>
            </a:pPr>
            <a:r>
              <a:rPr lang="pl-PL" dirty="0"/>
              <a:t>ERC finansuje kilka typów grantów badawczych: m.in:</a:t>
            </a:r>
          </a:p>
          <a:p>
            <a:pPr marL="114300" indent="0">
              <a:buNone/>
            </a:pPr>
            <a:endParaRPr lang="en-US" dirty="0"/>
          </a:p>
          <a:p>
            <a:r>
              <a:rPr lang="pl-PL" dirty="0"/>
              <a:t>ERC </a:t>
            </a:r>
            <a:r>
              <a:rPr lang="pl-PL" dirty="0" err="1"/>
              <a:t>Starting</a:t>
            </a:r>
            <a:r>
              <a:rPr lang="pl-PL" dirty="0"/>
              <a:t> Grant - dla początkujących naukowców, 2-7 lat po doktoracie: do 1,5 mln euro na projekt trwający do 5 lat,</a:t>
            </a:r>
          </a:p>
          <a:p>
            <a:r>
              <a:rPr lang="pl-PL" dirty="0"/>
              <a:t>ERC </a:t>
            </a:r>
            <a:r>
              <a:rPr lang="pl-PL" dirty="0" err="1"/>
              <a:t>Consolidator</a:t>
            </a:r>
            <a:r>
              <a:rPr lang="pl-PL" dirty="0"/>
              <a:t> Grant - dla naukowców na progu niezależności badawczej, 7-12 lat po doktoracie: do 2 mln euro na projekt trwający do 5 lat,</a:t>
            </a:r>
          </a:p>
          <a:p>
            <a:r>
              <a:rPr lang="pl-PL" dirty="0"/>
              <a:t>ERC Advanced Grant - dla doświadczonych naukowców o ugruntowanej pozycji: do 2,5 mln euro na projekt trwający do 5 lat.</a:t>
            </a:r>
          </a:p>
          <a:p>
            <a:r>
              <a:rPr lang="pl-PL" dirty="0"/>
              <a:t>ERC </a:t>
            </a:r>
            <a:r>
              <a:rPr lang="pl-PL" dirty="0" err="1"/>
              <a:t>Synergy</a:t>
            </a:r>
            <a:r>
              <a:rPr lang="pl-PL" dirty="0"/>
              <a:t> Grant – dla 2-4 liderów (</a:t>
            </a:r>
            <a:r>
              <a:rPr lang="pl-PL" i="1" dirty="0" err="1"/>
              <a:t>PIs</a:t>
            </a:r>
            <a:r>
              <a:rPr lang="pl-PL" dirty="0"/>
              <a:t>) i ich zespołów z różnych, uzupełniających się dziedzin, dla wspólnego rozwiązywania ambitnych problemów badawczych: do 10 mln euro na projekt trwający do 6 lat. </a:t>
            </a:r>
          </a:p>
        </p:txBody>
      </p:sp>
    </p:spTree>
    <p:extLst>
      <p:ext uri="{BB962C8B-B14F-4D97-AF65-F5344CB8AC3E}">
        <p14:creationId xmlns:p14="http://schemas.microsoft.com/office/powerpoint/2010/main" val="31016671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p79"/>
          <p:cNvSpPr txBox="1">
            <a:spLocks noGrp="1"/>
          </p:cNvSpPr>
          <p:nvPr>
            <p:ph type="title"/>
          </p:nvPr>
        </p:nvSpPr>
        <p:spPr>
          <a:xfrm>
            <a:off x="1855575" y="434691"/>
            <a:ext cx="7776000" cy="7769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T Sans"/>
              <a:buNone/>
            </a:pPr>
            <a:r>
              <a:rPr lang="pl-PL">
                <a:hlinkClick r:id="rId3"/>
              </a:rPr>
              <a:t>Strefa projektów | Pracownik </a:t>
            </a:r>
            <a:br>
              <a:rPr lang="pl-PL">
                <a:hlinkClick r:id="rId3"/>
              </a:rPr>
            </a:br>
            <a:r>
              <a:rPr lang="pl-PL">
                <a:hlinkClick r:id="rId3"/>
              </a:rPr>
              <a:t>(us.edu.pl)</a:t>
            </a:r>
            <a:endParaRPr lang="pl-PL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EDA82D96-CF28-4266-BE78-B2F2AE41C8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87" y="1211664"/>
            <a:ext cx="9041026" cy="4800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938509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43BB04A5-9E04-4E66-BA95-0EF39183047A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2995" y="368002"/>
            <a:ext cx="3060700" cy="64262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Symbol zastępczy tekstu 9">
            <a:extLst>
              <a:ext uri="{FF2B5EF4-FFF2-40B4-BE49-F238E27FC236}">
                <a16:creationId xmlns:a16="http://schemas.microsoft.com/office/drawing/2014/main" id="{6AD46510-B328-4546-8F11-1A6F92F11E0B}"/>
              </a:ext>
            </a:extLst>
          </p:cNvPr>
          <p:cNvSpPr>
            <a:spLocks noGrp="1"/>
          </p:cNvSpPr>
          <p:nvPr>
            <p:ph type="body" idx="4"/>
          </p:nvPr>
        </p:nvSpPr>
        <p:spPr>
          <a:xfrm>
            <a:off x="697584" y="1404595"/>
            <a:ext cx="7745747" cy="4785068"/>
          </a:xfrm>
        </p:spPr>
        <p:txBody>
          <a:bodyPr>
            <a:normAutofit/>
          </a:bodyPr>
          <a:lstStyle/>
          <a:p>
            <a:pPr marL="101600" indent="0">
              <a:buNone/>
            </a:pPr>
            <a:r>
              <a:rPr lang="pl-PL" b="1" u="sng" dirty="0"/>
              <a:t>I FILAR</a:t>
            </a:r>
            <a:endParaRPr lang="pl-PL" b="1" u="sng" dirty="0">
              <a:hlinkClick r:id="rId3"/>
            </a:endParaRPr>
          </a:p>
          <a:p>
            <a:pPr marL="101600" indent="0">
              <a:buNone/>
            </a:pPr>
            <a:r>
              <a:rPr lang="pl-PL" b="1" u="sng" dirty="0">
                <a:hlinkClick r:id="rId3"/>
              </a:rPr>
              <a:t>Marie Skłodowska-Curie </a:t>
            </a:r>
            <a:r>
              <a:rPr lang="pl-PL" b="1" u="sng" dirty="0" err="1">
                <a:hlinkClick r:id="rId3"/>
              </a:rPr>
              <a:t>Actions</a:t>
            </a:r>
            <a:r>
              <a:rPr lang="pl-PL" b="1" u="sng" dirty="0">
                <a:hlinkClick r:id="rId3"/>
              </a:rPr>
              <a:t> – MSCA</a:t>
            </a:r>
            <a:endParaRPr lang="pl-PL" dirty="0"/>
          </a:p>
          <a:p>
            <a:pPr marL="101600" indent="0">
              <a:buNone/>
            </a:pPr>
            <a:r>
              <a:rPr lang="pl-PL" dirty="0"/>
              <a:t>Wspiera naukowców na różnych etapach kariery, finansując działania badawcze i szkoleniowe prowadzone w Europie i krajach pozaeuropejskich. W ramach działania finansowane są:</a:t>
            </a:r>
          </a:p>
          <a:p>
            <a:pPr marL="101600" indent="0">
              <a:buNone/>
            </a:pPr>
            <a:endParaRPr lang="pl-PL" dirty="0"/>
          </a:p>
          <a:p>
            <a:r>
              <a:rPr lang="pl-PL" dirty="0"/>
              <a:t>Marie Skłodowska-Curie DOCTORAL NETWORKS</a:t>
            </a:r>
          </a:p>
          <a:p>
            <a:r>
              <a:rPr lang="pl-PL" dirty="0"/>
              <a:t>Marie Skłodowska-Curie POSTDOCTORAL FELLOWSHIPS </a:t>
            </a:r>
          </a:p>
          <a:p>
            <a:r>
              <a:rPr lang="pl-PL" dirty="0"/>
              <a:t>Marie Skłodowska-Curie STAFF EXCHANGES </a:t>
            </a:r>
          </a:p>
          <a:p>
            <a:r>
              <a:rPr lang="pl-PL" dirty="0"/>
              <a:t>Marie Skłodowska-Curie COFUND</a:t>
            </a:r>
          </a:p>
          <a:p>
            <a:r>
              <a:rPr lang="pl-PL" dirty="0"/>
              <a:t>Marie Skłodowska-Curie and CITIZENS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7638004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25B8036-ED8B-4373-A861-6F274EF337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4000" y="1368001"/>
            <a:ext cx="7776000" cy="668190"/>
          </a:xfrm>
        </p:spPr>
        <p:txBody>
          <a:bodyPr>
            <a:normAutofit/>
          </a:bodyPr>
          <a:lstStyle/>
          <a:p>
            <a:pPr algn="l"/>
            <a:r>
              <a:rPr lang="en-US" sz="3200">
                <a:hlinkClick r:id="rId2"/>
              </a:rPr>
              <a:t>Citizens, Equality, Rights and Values</a:t>
            </a:r>
            <a:endParaRPr lang="pl-PL" sz="3200"/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BADA2309-2C64-4065-891B-F27216B64E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93889" y="2149311"/>
            <a:ext cx="7866111" cy="4009949"/>
          </a:xfrm>
        </p:spPr>
        <p:txBody>
          <a:bodyPr>
            <a:normAutofit fontScale="92500" lnSpcReduction="10000"/>
          </a:bodyPr>
          <a:lstStyle/>
          <a:p>
            <a:pPr algn="l"/>
            <a:r>
              <a:rPr lang="pl-PL" sz="2000" dirty="0"/>
              <a:t>	Celem tego programu jest ochrona i promowanie praw i wartości zapisanych w Traktatach UE i Karcie praw podstawowych, w szczególności poprzez wspieranie organizacji społeczeństwa obywatelskiego działających na szczeblu lokalnym, regionalnym, krajowym i transnarodowym. </a:t>
            </a:r>
          </a:p>
          <a:p>
            <a:pPr algn="l"/>
            <a:endParaRPr lang="pl-PL" sz="2000" dirty="0"/>
          </a:p>
          <a:p>
            <a:pPr marL="101600" indent="0" algn="l"/>
            <a:r>
              <a:rPr lang="pl-PL" sz="2000" dirty="0"/>
              <a:t>Program CERV opiera się na czterech filarach: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pl-PL" sz="2000" dirty="0"/>
              <a:t>Równość, prawa i równość płci 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pl-PL" sz="2000" dirty="0"/>
              <a:t>Zaangażowanie i udział obywateli 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pl-PL" sz="2000" dirty="0" err="1"/>
              <a:t>Daphne</a:t>
            </a:r>
            <a:r>
              <a:rPr lang="pl-PL" sz="2000" dirty="0"/>
              <a:t> -  walka z przemocą, w tym przemocą ze względu na płeć i przemocą wobec dzieci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pl-PL" sz="2100" dirty="0"/>
              <a:t>Wartości Unii </a:t>
            </a:r>
          </a:p>
          <a:p>
            <a:pPr algn="l"/>
            <a:endParaRPr lang="pl-PL" sz="2000" dirty="0"/>
          </a:p>
        </p:txBody>
      </p:sp>
    </p:spTree>
    <p:extLst>
      <p:ext uri="{BB962C8B-B14F-4D97-AF65-F5344CB8AC3E}">
        <p14:creationId xmlns:p14="http://schemas.microsoft.com/office/powerpoint/2010/main" val="81894007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>
            <a:extLst>
              <a:ext uri="{FF2B5EF4-FFF2-40B4-BE49-F238E27FC236}">
                <a16:creationId xmlns:a16="http://schemas.microsoft.com/office/drawing/2014/main" id="{C081DCB5-746F-485C-B5AE-91E47B6727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000" y="1206631"/>
            <a:ext cx="7776000" cy="895546"/>
          </a:xfrm>
        </p:spPr>
        <p:txBody>
          <a:bodyPr>
            <a:normAutofit fontScale="90000"/>
          </a:bodyPr>
          <a:lstStyle/>
          <a:p>
            <a:r>
              <a:rPr lang="pl-PL" sz="2400" dirty="0"/>
              <a:t>II FILAR</a:t>
            </a:r>
            <a:br>
              <a:rPr lang="pl-PL" sz="2400" dirty="0"/>
            </a:br>
            <a:r>
              <a:rPr lang="pl-PL" sz="2400" dirty="0"/>
              <a:t>Globalne wyzwania i europejska konkurencyjność przemysłowa </a:t>
            </a:r>
          </a:p>
        </p:txBody>
      </p:sp>
      <p:sp>
        <p:nvSpPr>
          <p:cNvPr id="6" name="Symbol zastępczy tekstu 5">
            <a:extLst>
              <a:ext uri="{FF2B5EF4-FFF2-40B4-BE49-F238E27FC236}">
                <a16:creationId xmlns:a16="http://schemas.microsoft.com/office/drawing/2014/main" id="{CB329046-843D-4A5B-9544-C7EC4C4AAADA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684000" y="2228849"/>
            <a:ext cx="7404198" cy="3960813"/>
          </a:xfrm>
        </p:spPr>
        <p:txBody>
          <a:bodyPr>
            <a:normAutofit/>
          </a:bodyPr>
          <a:lstStyle/>
          <a:p>
            <a:pPr marL="114300" indent="0" algn="just">
              <a:buNone/>
            </a:pPr>
            <a:r>
              <a:rPr lang="pl-PL" sz="1800" dirty="0"/>
              <a:t>Drugim filarem programu Horyzont Europa są badania oparte na współpracy w zakresie </a:t>
            </a:r>
            <a:r>
              <a:rPr lang="pl-PL" sz="1800" dirty="0">
                <a:solidFill>
                  <a:srgbClr val="C00000"/>
                </a:solidFill>
              </a:rPr>
              <a:t>wyzwań społecznych</a:t>
            </a:r>
            <a:r>
              <a:rPr lang="pl-PL" sz="1800" dirty="0"/>
              <a:t>, przed którymi stoi Europa, oraz wzmacnianie potencjału technologicznego i przemysłowego poprzez obszary tematyczne (klastry) dotyczące całego spektrum globalnych wyzwań.</a:t>
            </a:r>
          </a:p>
          <a:p>
            <a:r>
              <a:rPr lang="pl-PL" sz="1800" dirty="0"/>
              <a:t>Zdrowie</a:t>
            </a:r>
          </a:p>
          <a:p>
            <a:r>
              <a:rPr lang="pl-PL" sz="1800" dirty="0"/>
              <a:t>Kultura, kreatywność i społeczeństwo integracyjne</a:t>
            </a:r>
          </a:p>
          <a:p>
            <a:r>
              <a:rPr lang="pl-PL" sz="1800" dirty="0"/>
              <a:t>Bezpieczeństwo cywilne na rzecz społeczeństwa</a:t>
            </a:r>
          </a:p>
          <a:p>
            <a:r>
              <a:rPr lang="pl-PL" sz="1800" dirty="0"/>
              <a:t>Technologie cyfrowe, przemysł, przestrzeń kosmiczna</a:t>
            </a:r>
          </a:p>
          <a:p>
            <a:r>
              <a:rPr lang="pl-PL" sz="1800" dirty="0"/>
              <a:t>Klimat, energia, mobilność</a:t>
            </a:r>
          </a:p>
          <a:p>
            <a:r>
              <a:rPr lang="pl-PL" sz="1800" dirty="0"/>
              <a:t>Żywność, </a:t>
            </a:r>
            <a:r>
              <a:rPr lang="pl-PL" sz="1800" dirty="0" err="1"/>
              <a:t>biogospodarka</a:t>
            </a:r>
            <a:r>
              <a:rPr lang="pl-PL" sz="1800" dirty="0"/>
              <a:t>, zasoby naturalne, rolnictwo i środowisko.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0A58F242-F5C4-4C35-81FE-044E291F608B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2995" y="358575"/>
            <a:ext cx="3060700" cy="64262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650263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56B69D-AB30-3FC7-E92C-DBE7B0FD5D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4000" y="1368000"/>
            <a:ext cx="7776000" cy="640257"/>
          </a:xfrm>
        </p:spPr>
        <p:txBody>
          <a:bodyPr/>
          <a:lstStyle/>
          <a:p>
            <a:pPr algn="l"/>
            <a:r>
              <a:rPr lang="pl-PL" sz="3200" dirty="0">
                <a:solidFill>
                  <a:srgbClr val="002D59"/>
                </a:solidFill>
                <a:cs typeface="Arial"/>
                <a:sym typeface="Arial"/>
                <a:hlinkClick r:id="rId2"/>
              </a:rPr>
              <a:t>ERA-Net Neuron Cofund 2</a:t>
            </a:r>
            <a:endParaRPr lang="pl-PL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BC4B03B-34C6-173C-0305-BA4D453D1E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4000" y="2194713"/>
            <a:ext cx="7776000" cy="3831197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50000"/>
              </a:lnSpc>
              <a:spcAft>
                <a:spcPts val="1000"/>
              </a:spcAft>
            </a:pPr>
            <a:r>
              <a:rPr lang="pl-PL" sz="2000" dirty="0"/>
              <a:t>Badania nad chorobami mózgu korzystają ze wspólnych schematów finansowania przez sieci agencji finansujących i ministerstw </a:t>
            </a:r>
            <a:br>
              <a:rPr lang="pl-PL" sz="2000" dirty="0"/>
            </a:br>
            <a:r>
              <a:rPr lang="pl-PL" sz="2000" dirty="0"/>
              <a:t>w Europie i poza jej granicami. ERA-Net NEURON Cofund2, jako </a:t>
            </a:r>
            <a:r>
              <a:rPr lang="pl-PL" sz="2000" dirty="0">
                <a:solidFill>
                  <a:srgbClr val="C00000"/>
                </a:solidFill>
              </a:rPr>
              <a:t>platforma finansowania skupiona na zaburzeniach neurologicznych </a:t>
            </a:r>
            <a:br>
              <a:rPr lang="pl-PL" sz="2000" dirty="0">
                <a:solidFill>
                  <a:srgbClr val="C00000"/>
                </a:solidFill>
              </a:rPr>
            </a:br>
            <a:r>
              <a:rPr lang="pl-PL" sz="2000" dirty="0">
                <a:solidFill>
                  <a:srgbClr val="C00000"/>
                </a:solidFill>
              </a:rPr>
              <a:t>i psychicznych, </a:t>
            </a:r>
            <a:r>
              <a:rPr lang="pl-PL" sz="2000" dirty="0"/>
              <a:t>zajmuje strategiczną pozycję w zbliżaniu społeczności przedklinicznych i klinicznych badań naukowych oraz wspieraniu badań translacyjnych, jednocześnie obejmując cały łańcuch wartości.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09042675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372D9F1-E208-AE1A-2800-AA4DBBBA3F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4000" y="2254380"/>
            <a:ext cx="7764903" cy="3908803"/>
          </a:xfrm>
        </p:spPr>
        <p:txBody>
          <a:bodyPr/>
          <a:lstStyle/>
          <a:p>
            <a:r>
              <a:rPr lang="pl-PL" sz="1600" err="1"/>
              <a:t>Saarland</a:t>
            </a:r>
            <a:r>
              <a:rPr lang="pl-PL" sz="1600" dirty="0"/>
              <a:t> University (Germany)</a:t>
            </a:r>
          </a:p>
          <a:p>
            <a:r>
              <a:rPr lang="pl-PL" sz="1600" dirty="0"/>
              <a:t>University of Alicante (</a:t>
            </a:r>
            <a:r>
              <a:rPr lang="pl-PL" sz="1600" err="1"/>
              <a:t>Spain</a:t>
            </a:r>
            <a:r>
              <a:rPr lang="pl-PL" sz="1600" dirty="0"/>
              <a:t>)</a:t>
            </a:r>
          </a:p>
          <a:p>
            <a:r>
              <a:rPr lang="pl-PL" sz="1600" err="1"/>
              <a:t>Estonian</a:t>
            </a:r>
            <a:r>
              <a:rPr lang="pl-PL" sz="1600" dirty="0"/>
              <a:t> </a:t>
            </a:r>
            <a:r>
              <a:rPr lang="pl-PL" sz="1600" err="1"/>
              <a:t>Academy</a:t>
            </a:r>
            <a:r>
              <a:rPr lang="pl-PL" sz="1600" dirty="0"/>
              <a:t> of </a:t>
            </a:r>
            <a:r>
              <a:rPr lang="pl-PL" sz="1600" err="1"/>
              <a:t>Arts</a:t>
            </a:r>
            <a:r>
              <a:rPr lang="pl-PL" sz="1600" dirty="0"/>
              <a:t> (Estonia)</a:t>
            </a:r>
          </a:p>
          <a:p>
            <a:r>
              <a:rPr lang="pl-PL" sz="1600" err="1"/>
              <a:t>Universidade</a:t>
            </a:r>
            <a:r>
              <a:rPr lang="pl-PL" sz="1600" dirty="0"/>
              <a:t> </a:t>
            </a:r>
            <a:r>
              <a:rPr lang="pl-PL" sz="1600" err="1"/>
              <a:t>Católica</a:t>
            </a:r>
            <a:r>
              <a:rPr lang="pl-PL" sz="1600" dirty="0"/>
              <a:t> Portuguesa (Portugal)</a:t>
            </a:r>
          </a:p>
          <a:p>
            <a:r>
              <a:rPr lang="pl-PL" sz="1600" dirty="0"/>
              <a:t>University of Primorska (</a:t>
            </a:r>
            <a:r>
              <a:rPr lang="pl-PL" sz="1600" err="1"/>
              <a:t>Slovenia</a:t>
            </a:r>
            <a:r>
              <a:rPr lang="pl-PL" sz="1600" dirty="0"/>
              <a:t>)</a:t>
            </a:r>
          </a:p>
          <a:p>
            <a:r>
              <a:rPr lang="pl-PL" sz="1600" dirty="0"/>
              <a:t>Jean </a:t>
            </a:r>
            <a:r>
              <a:rPr lang="pl-PL" sz="1600" err="1"/>
              <a:t>Monnet</a:t>
            </a:r>
            <a:r>
              <a:rPr lang="pl-PL" sz="1600" dirty="0"/>
              <a:t> University (France)</a:t>
            </a:r>
          </a:p>
          <a:p>
            <a:r>
              <a:rPr lang="pl-PL" sz="1600" dirty="0"/>
              <a:t>University of Silesia in Katowice (Poland)</a:t>
            </a:r>
          </a:p>
          <a:p>
            <a:r>
              <a:rPr lang="pl-PL" sz="1600" dirty="0"/>
              <a:t>Sofia University “St. </a:t>
            </a:r>
            <a:r>
              <a:rPr lang="pl-PL" sz="1600" err="1"/>
              <a:t>Kliment</a:t>
            </a:r>
            <a:r>
              <a:rPr lang="pl-PL" sz="1600" dirty="0"/>
              <a:t> </a:t>
            </a:r>
            <a:r>
              <a:rPr lang="pl-PL" sz="1600" err="1"/>
              <a:t>Ohridski</a:t>
            </a:r>
            <a:r>
              <a:rPr lang="pl-PL" sz="1600" dirty="0"/>
              <a:t>” (</a:t>
            </a:r>
            <a:r>
              <a:rPr lang="pl-PL" sz="1600" err="1"/>
              <a:t>Bulgaria</a:t>
            </a:r>
            <a:r>
              <a:rPr lang="pl-PL" sz="1600" dirty="0"/>
              <a:t>)</a:t>
            </a:r>
          </a:p>
          <a:p>
            <a:r>
              <a:rPr lang="pl-PL" sz="1600" dirty="0"/>
              <a:t>The University of </a:t>
            </a:r>
            <a:r>
              <a:rPr lang="pl-PL" sz="1600" err="1"/>
              <a:t>Trieste</a:t>
            </a:r>
            <a:r>
              <a:rPr lang="pl-PL" sz="1600" dirty="0"/>
              <a:t> (</a:t>
            </a:r>
            <a:r>
              <a:rPr lang="pl-PL" sz="1600" err="1"/>
              <a:t>Italy</a:t>
            </a:r>
            <a:r>
              <a:rPr lang="pl-PL" sz="1600" dirty="0"/>
              <a:t>)</a:t>
            </a:r>
          </a:p>
          <a:p>
            <a:r>
              <a:rPr lang="pl-PL" sz="1600" err="1"/>
              <a:t>Vytautas</a:t>
            </a:r>
            <a:r>
              <a:rPr lang="pl-PL" sz="1600" dirty="0"/>
              <a:t> Magnus University in </a:t>
            </a:r>
            <a:r>
              <a:rPr lang="pl-PL" sz="1600" err="1"/>
              <a:t>Kaunas</a:t>
            </a:r>
            <a:r>
              <a:rPr lang="pl-PL" sz="1600" dirty="0"/>
              <a:t> (</a:t>
            </a:r>
            <a:r>
              <a:rPr lang="pl-PL" sz="1600" err="1"/>
              <a:t>Lithuania</a:t>
            </a:r>
            <a:r>
              <a:rPr lang="pl-PL" sz="1600" dirty="0"/>
              <a:t>)</a:t>
            </a:r>
          </a:p>
          <a:p>
            <a:r>
              <a:rPr lang="pl-PL" sz="1600" err="1"/>
              <a:t>Mariupol</a:t>
            </a:r>
            <a:r>
              <a:rPr lang="pl-PL" sz="1600" dirty="0"/>
              <a:t> </a:t>
            </a:r>
            <a:r>
              <a:rPr lang="pl-PL" sz="1600" err="1"/>
              <a:t>State</a:t>
            </a:r>
            <a:r>
              <a:rPr lang="pl-PL" sz="1600" dirty="0"/>
              <a:t> University (</a:t>
            </a:r>
            <a:r>
              <a:rPr lang="pl-PL" sz="1600" err="1"/>
              <a:t>Ukraine</a:t>
            </a:r>
            <a:r>
              <a:rPr lang="pl-PL" sz="1600" dirty="0"/>
              <a:t>)</a:t>
            </a: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29218093-1DBC-1996-D61A-8EDBDAAF0288}"/>
              </a:ext>
            </a:extLst>
          </p:cNvPr>
          <p:cNvSpPr txBox="1"/>
          <p:nvPr/>
        </p:nvSpPr>
        <p:spPr>
          <a:xfrm>
            <a:off x="681362" y="1424866"/>
            <a:ext cx="7747985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3200" b="1" dirty="0">
                <a:solidFill>
                  <a:srgbClr val="002D59"/>
                </a:solidFill>
                <a:latin typeface="PT Sans"/>
                <a:hlinkClick r:id="rId2"/>
              </a:rPr>
              <a:t>T4EU</a:t>
            </a:r>
            <a:r>
              <a:rPr lang="pl-PL" sz="3200" b="1" dirty="0">
                <a:solidFill>
                  <a:srgbClr val="002D59"/>
                </a:solidFill>
                <a:latin typeface="PT Sans"/>
              </a:rPr>
              <a:t> </a:t>
            </a:r>
            <a:r>
              <a:rPr lang="pl-PL" sz="3200" b="1" dirty="0">
                <a:solidFill>
                  <a:srgbClr val="002D59"/>
                </a:solidFill>
                <a:latin typeface="PT Sans"/>
                <a:hlinkClick r:id="rId3"/>
              </a:rPr>
              <a:t>Connect4Research!</a:t>
            </a:r>
            <a:endParaRPr lang="pl-PL" sz="3200" b="1" dirty="0">
              <a:solidFill>
                <a:srgbClr val="002D59"/>
              </a:solidFill>
              <a:latin typeface="PT Sans"/>
            </a:endParaRPr>
          </a:p>
        </p:txBody>
      </p:sp>
    </p:spTree>
    <p:extLst>
      <p:ext uri="{BB962C8B-B14F-4D97-AF65-F5344CB8AC3E}">
        <p14:creationId xmlns:p14="http://schemas.microsoft.com/office/powerpoint/2010/main" val="38205723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CD69867-55E9-4E2C-8C45-4B1E6E8EC8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4000" y="1368000"/>
            <a:ext cx="7776000" cy="969847"/>
          </a:xfrm>
        </p:spPr>
        <p:txBody>
          <a:bodyPr>
            <a:normAutofit/>
          </a:bodyPr>
          <a:lstStyle/>
          <a:p>
            <a:r>
              <a:rPr lang="pl-PL" sz="3600"/>
              <a:t>Dziękujemy za uwagę! 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3E24BC38-165E-4B99-B5D0-6C8DA4EDC97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4000" y="2573518"/>
            <a:ext cx="7776000" cy="3585743"/>
          </a:xfrm>
        </p:spPr>
        <p:txBody>
          <a:bodyPr>
            <a:normAutofit/>
          </a:bodyPr>
          <a:lstStyle/>
          <a:p>
            <a:r>
              <a:rPr lang="pl-PL" sz="2000"/>
              <a:t>Magdalena Pilot</a:t>
            </a:r>
          </a:p>
          <a:p>
            <a:r>
              <a:rPr lang="pl-PL" sz="2000"/>
              <a:t>tel. +48 797 498 505</a:t>
            </a:r>
          </a:p>
          <a:p>
            <a:endParaRPr lang="pl-PL" sz="2000"/>
          </a:p>
          <a:p>
            <a:r>
              <a:rPr lang="pl-PL" sz="2000"/>
              <a:t>Hanna Kostrzewska</a:t>
            </a:r>
          </a:p>
          <a:p>
            <a:r>
              <a:rPr lang="pl-PL" sz="2000"/>
              <a:t>Dobromiła Stano</a:t>
            </a:r>
          </a:p>
          <a:p>
            <a:r>
              <a:rPr lang="pl-PL" sz="2000"/>
              <a:t>Tel. +48 512 702 223</a:t>
            </a:r>
          </a:p>
          <a:p>
            <a:r>
              <a:rPr lang="pl-PL" sz="2000" u="sng">
                <a:hlinkClick r:id="rId2"/>
              </a:rPr>
              <a:t>horyzont@us.edu.pl</a:t>
            </a:r>
            <a:endParaRPr lang="pl-PL" sz="2000"/>
          </a:p>
          <a:p>
            <a:r>
              <a:rPr lang="pl-PL" sz="2000" u="sng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projekty-zagraniczne@us.edu.pl</a:t>
            </a:r>
            <a:endParaRPr lang="pl-PL" sz="2000" u="sng"/>
          </a:p>
          <a:p>
            <a:endParaRPr lang="pl-PL" sz="2000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1EBF90FD-975D-4852-AFEE-6D7A1C6DE728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2995" y="368002"/>
            <a:ext cx="3060700" cy="64262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524670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3224264-CDE4-4C26-A74A-721E2C5B31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>
                <a:hlinkClick r:id="rId2"/>
              </a:rPr>
              <a:t>Narodowa Agencja Wymiany Akademickiej (NAWA)</a:t>
            </a:r>
            <a:endParaRPr lang="pl-PL"/>
          </a:p>
        </p:txBody>
      </p:sp>
      <p:sp>
        <p:nvSpPr>
          <p:cNvPr id="6" name="Symbol zastępczy tekstu 5">
            <a:extLst>
              <a:ext uri="{FF2B5EF4-FFF2-40B4-BE49-F238E27FC236}">
                <a16:creationId xmlns:a16="http://schemas.microsoft.com/office/drawing/2014/main" id="{E9B69652-57E1-4B0E-845E-CEA49E43BDD8}"/>
              </a:ext>
            </a:extLst>
          </p:cNvPr>
          <p:cNvSpPr>
            <a:spLocks noGrp="1"/>
          </p:cNvSpPr>
          <p:nvPr>
            <p:ph type="body" idx="4"/>
          </p:nvPr>
        </p:nvSpPr>
        <p:spPr>
          <a:xfrm>
            <a:off x="770966" y="2528047"/>
            <a:ext cx="7672366" cy="3661615"/>
          </a:xfrm>
        </p:spPr>
        <p:txBody>
          <a:bodyPr>
            <a:normAutofit/>
          </a:bodyPr>
          <a:lstStyle/>
          <a:p>
            <a:pPr marL="101600" indent="0" algn="just">
              <a:buNone/>
            </a:pPr>
            <a:r>
              <a:rPr lang="pl-PL"/>
              <a:t>NAWA to polska agencja działająca na rzecz internacjonalizacji nauki poprzez wspieranie i stymulowanie międzynarodowej współpracy badawczej i wymiany akademickiej bez względu na dziedzinę nauki. </a:t>
            </a:r>
          </a:p>
          <a:p>
            <a:pPr marL="101600" indent="0" algn="just">
              <a:buNone/>
            </a:pPr>
            <a:r>
              <a:rPr lang="pl-PL"/>
              <a:t>NAWA oferuje pełne (100%) finansowanie zadań w programach dla naukowców, doktorantów, a także studentów. Złożenie wniosku o dofinansowanie w zależności od programu może mieć charakter:</a:t>
            </a:r>
          </a:p>
          <a:p>
            <a:pPr indent="-457200">
              <a:buFont typeface="+mj-lt"/>
              <a:buAutoNum type="arabicPeriod"/>
            </a:pPr>
            <a:r>
              <a:rPr lang="pl-PL"/>
              <a:t>Instytucjonalny – uczelnia składa projekt w imieniu zespołu naukowców</a:t>
            </a:r>
          </a:p>
          <a:p>
            <a:pPr indent="-457200">
              <a:buFont typeface="+mj-lt"/>
              <a:buAutoNum type="arabicPeriod"/>
            </a:pPr>
            <a:r>
              <a:rPr lang="pl-PL"/>
              <a:t>Indywidualny - naukowiec/doktorant/student składa indywidualny wniosek (np. ULAM, BEKKER)</a:t>
            </a:r>
          </a:p>
          <a:p>
            <a:pPr marL="101600" indent="0">
              <a:buNone/>
            </a:pPr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303817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00F9EFC-636B-43DB-9589-33EF41912E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/>
              <a:t>Wybrane programy NAWA </a:t>
            </a:r>
            <a:br>
              <a:rPr lang="pl-PL"/>
            </a:br>
            <a:endParaRPr lang="pl-PL"/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8B95A7EB-35D5-4589-96AF-5085C4360C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4000" y="1981201"/>
            <a:ext cx="7545600" cy="4105834"/>
          </a:xfrm>
        </p:spPr>
        <p:txBody>
          <a:bodyPr>
            <a:normAutofit fontScale="92500" lnSpcReduction="10000"/>
          </a:bodyPr>
          <a:lstStyle/>
          <a:p>
            <a:pPr marL="0" indent="0"/>
            <a:endParaRPr lang="pl-PL"/>
          </a:p>
          <a:p>
            <a:pPr marL="0" indent="0"/>
            <a:r>
              <a:rPr lang="pl-PL">
                <a:hlinkClick r:id="rId2"/>
              </a:rPr>
              <a:t>Wspólne Projekty Badawcze</a:t>
            </a:r>
            <a:br>
              <a:rPr lang="pl-PL"/>
            </a:br>
            <a:endParaRPr lang="pl-PL"/>
          </a:p>
          <a:p>
            <a:pPr marL="571500" indent="-342900">
              <a:buFont typeface="Arial" panose="020B0604020202020204" pitchFamily="34" charset="0"/>
              <a:buChar char="•"/>
            </a:pPr>
            <a:r>
              <a:rPr lang="pl-PL" sz="2100" b="0"/>
              <a:t>Celem programu jest dofinansowanie mobilności i pobytu naukowców realizujących badania we współpracy z naukowcami krajów partnerskich. Dofinansowanie przeznaczone jest na pokrycie wyłącznie kosztów wymiany osobowej, same badania powinny być finansowane ze źródeł własnych, bądź innych projektów. </a:t>
            </a:r>
          </a:p>
          <a:p>
            <a:pPr marL="571500" indent="-342900">
              <a:buFont typeface="Arial" panose="020B0604020202020204" pitchFamily="34" charset="0"/>
              <a:buChar char="•"/>
            </a:pPr>
            <a:r>
              <a:rPr lang="pl-PL" sz="2100" b="0"/>
              <a:t>Wnioski dotyczące wspólnego projektu muszą być złożone jednocześnie przez partnerów z Polski oraz kraju współpracującego. Polskie uczelnie składają wniosek do NAWA, </a:t>
            </a:r>
            <a:br>
              <a:rPr lang="pl-PL" sz="2100" b="0"/>
            </a:br>
            <a:r>
              <a:rPr lang="pl-PL" sz="2100" b="0"/>
              <a:t>z kolei uczelnie zagraniczne do swojego krajowego odpowiednika NAWA.</a:t>
            </a:r>
          </a:p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542321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78452B0-CDC9-44BF-9C4B-BE2999AD2A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b="0">
                <a:hlinkClick r:id="rId2"/>
              </a:rPr>
              <a:t>Program </a:t>
            </a:r>
            <a:r>
              <a:rPr lang="pl-PL" b="0" err="1">
                <a:hlinkClick r:id="rId2"/>
              </a:rPr>
              <a:t>Ulam</a:t>
            </a:r>
            <a:r>
              <a:rPr lang="pl-PL" b="0">
                <a:hlinkClick r:id="rId2"/>
              </a:rPr>
              <a:t> NAWA - Program im. Stanisława </a:t>
            </a:r>
            <a:r>
              <a:rPr lang="pl-PL" b="0" err="1">
                <a:hlinkClick r:id="rId2"/>
              </a:rPr>
              <a:t>Ulama</a:t>
            </a:r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897B7EB2-4C3F-41C9-B8E6-AF01588672ED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683999" y="2223248"/>
            <a:ext cx="7775999" cy="3810000"/>
          </a:xfrm>
        </p:spPr>
        <p:txBody>
          <a:bodyPr>
            <a:normAutofit/>
          </a:bodyPr>
          <a:lstStyle/>
          <a:p>
            <a:pPr marL="114300" indent="0">
              <a:buNone/>
            </a:pPr>
            <a:r>
              <a:rPr lang="pl-PL" sz="1600" dirty="0"/>
              <a:t>Celem programu im. Stanisława </a:t>
            </a:r>
            <a:r>
              <a:rPr lang="pl-PL" sz="1600" dirty="0" err="1"/>
              <a:t>Ulama</a:t>
            </a:r>
            <a:r>
              <a:rPr lang="pl-PL" sz="1600" dirty="0"/>
              <a:t> jest zwiększenie stopnia umiędzynarodowienia polskich uczelni i instytucji naukowych. </a:t>
            </a:r>
          </a:p>
          <a:p>
            <a:pPr marL="114300" indent="0">
              <a:buNone/>
            </a:pPr>
            <a:r>
              <a:rPr lang="pl-PL" sz="1600" dirty="0"/>
              <a:t>Program pozwala na </a:t>
            </a:r>
            <a:r>
              <a:rPr lang="pl-PL" sz="1600" dirty="0">
                <a:solidFill>
                  <a:srgbClr val="C00000"/>
                </a:solidFill>
              </a:rPr>
              <a:t>przyjazdy do Polski zarówno uznanych, jak i obiecujących naukowców</a:t>
            </a:r>
            <a:r>
              <a:rPr lang="pl-PL" sz="1600" dirty="0"/>
              <a:t>, posiadających co najmniej stopień naukowy doktora, którzy wzmocnią potencjał naukowy polskich jednostek i włączą się w prowadzone w nich aktywności naukowe, przede wszystkim projekty badawcze i dydaktykę.</a:t>
            </a:r>
          </a:p>
          <a:p>
            <a:pPr marL="114300" indent="0">
              <a:buNone/>
            </a:pPr>
            <a:r>
              <a:rPr lang="pl-PL" sz="1600" dirty="0"/>
              <a:t>W ramach Programu możliwe są przyjazdy, których celem jest: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pl-PL" sz="1600" dirty="0"/>
              <a:t>prowadzenie badań naukowych;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pl-PL" sz="1600" dirty="0"/>
              <a:t>odbycie stażu podoktorskiego;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pl-PL" sz="1600" dirty="0"/>
              <a:t>pozyskanie materiałów do badań lub publikacji naukowej;</a:t>
            </a:r>
          </a:p>
          <a:p>
            <a:pPr marL="114300" indent="0">
              <a:buNone/>
            </a:pPr>
            <a:r>
              <a:rPr lang="pl-PL" sz="1600" dirty="0"/>
              <a:t>Jako uzupełnienie powyższych aktywności, przyjazd może obejmować również prowadzenie zajęć dydaktycznych w Ośrodku goszczącym.</a:t>
            </a:r>
          </a:p>
        </p:txBody>
      </p:sp>
    </p:spTree>
    <p:extLst>
      <p:ext uri="{BB962C8B-B14F-4D97-AF65-F5344CB8AC3E}">
        <p14:creationId xmlns:p14="http://schemas.microsoft.com/office/powerpoint/2010/main" val="41584436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6B302FB-DEF2-4F72-88A0-44BE9EC9D8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b="0" err="1">
                <a:hlinkClick r:id="rId2"/>
              </a:rPr>
              <a:t>Bekker</a:t>
            </a:r>
            <a:r>
              <a:rPr lang="pl-PL" b="0">
                <a:hlinkClick r:id="rId2"/>
              </a:rPr>
              <a:t> NAWA - Program im. Mieczysława </a:t>
            </a:r>
            <a:r>
              <a:rPr lang="pl-PL" b="0" err="1">
                <a:hlinkClick r:id="rId2"/>
              </a:rPr>
              <a:t>Bekkera</a:t>
            </a:r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AC56092E-C6B7-4FF9-9E52-F71EBD5E6380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683999" y="2223247"/>
            <a:ext cx="7581459" cy="3810000"/>
          </a:xfrm>
        </p:spPr>
        <p:txBody>
          <a:bodyPr>
            <a:normAutofit/>
          </a:bodyPr>
          <a:lstStyle/>
          <a:p>
            <a:pPr marL="114300" indent="0">
              <a:buNone/>
            </a:pPr>
            <a:r>
              <a:rPr lang="pl-PL" dirty="0"/>
              <a:t>Celem Programu jest wsparcie doktorantów, naukowców </a:t>
            </a:r>
            <a:br>
              <a:rPr lang="pl-PL" dirty="0"/>
            </a:br>
            <a:r>
              <a:rPr lang="pl-PL" dirty="0"/>
              <a:t>i nauczycieli akademickich z polskich jednostek naukowych </a:t>
            </a:r>
            <a:br>
              <a:rPr lang="pl-PL" dirty="0"/>
            </a:br>
            <a:r>
              <a:rPr lang="pl-PL" dirty="0"/>
              <a:t>w dążeniu do doskonałości naukowej przez </a:t>
            </a:r>
            <a:r>
              <a:rPr lang="pl-PL" dirty="0">
                <a:solidFill>
                  <a:srgbClr val="C00000"/>
                </a:solidFill>
              </a:rPr>
              <a:t>umożliwienie im rozwoju naukowego w zagranicznych ośrodkach badawczych oraz akademickich na całym świecie. </a:t>
            </a:r>
          </a:p>
          <a:p>
            <a:pPr marL="114300" indent="0">
              <a:buNone/>
            </a:pPr>
            <a:r>
              <a:rPr lang="pl-PL" dirty="0"/>
              <a:t>Program jest otwarty dla wszystkich dziedzin nauki i finansuje wyjazdy trwające od 3 do 24 miesięcy.</a:t>
            </a:r>
          </a:p>
          <a:p>
            <a:pPr marL="114300" indent="0">
              <a:buNone/>
            </a:pPr>
            <a:r>
              <a:rPr lang="pl-PL" dirty="0"/>
              <a:t>Nie wprowadza się ograniczeń co do wieku wnioskodawców. Nie wprowadza się również ograniczeń co do krajów, w których zlokalizowane są ośrodki goszczące.</a:t>
            </a:r>
          </a:p>
        </p:txBody>
      </p:sp>
    </p:spTree>
    <p:extLst>
      <p:ext uri="{BB962C8B-B14F-4D97-AF65-F5344CB8AC3E}">
        <p14:creationId xmlns:p14="http://schemas.microsoft.com/office/powerpoint/2010/main" val="35060591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F0CDD2-2E5B-B2DA-D4AC-6E9BC22DAD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2900" b="0" dirty="0">
                <a:hlinkClick r:id="rId2"/>
              </a:rPr>
              <a:t>Granty Interwencyjne NAWA</a:t>
            </a:r>
            <a:endParaRPr lang="pl-PL" sz="2900" b="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784603B-7EF7-60ED-0375-AE418CF6E69D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684000" y="2145891"/>
            <a:ext cx="7892277" cy="4043772"/>
          </a:xfrm>
        </p:spPr>
        <p:txBody>
          <a:bodyPr>
            <a:normAutofit fontScale="92500" lnSpcReduction="10000"/>
          </a:bodyPr>
          <a:lstStyle/>
          <a:p>
            <a:pPr marL="114300" indent="0">
              <a:buNone/>
            </a:pPr>
            <a:r>
              <a:rPr lang="pl-PL" b="1" dirty="0"/>
              <a:t>Cel programu:</a:t>
            </a:r>
            <a:br>
              <a:rPr lang="pl-PL" dirty="0"/>
            </a:br>
            <a:r>
              <a:rPr lang="pl-PL" dirty="0"/>
              <a:t>Wsparcie międzynarodowej współpracy badawczej lub mobilności naukowców w odpowiedzi na </a:t>
            </a:r>
            <a:r>
              <a:rPr lang="pl-PL" dirty="0">
                <a:solidFill>
                  <a:srgbClr val="C00000"/>
                </a:solidFill>
              </a:rPr>
              <a:t>nagłe, istotne zjawiska społeczne, cywilizacyjne </a:t>
            </a:r>
            <a:r>
              <a:rPr lang="pl-PL" dirty="0"/>
              <a:t>i przyrodnicze o globalnych lub regionalnych konsekwencjach.</a:t>
            </a:r>
          </a:p>
          <a:p>
            <a:pPr marL="114300" indent="0">
              <a:buNone/>
            </a:pPr>
            <a:r>
              <a:rPr lang="pl-PL" b="1" dirty="0"/>
              <a:t>Charakterystyka projektów:</a:t>
            </a:r>
          </a:p>
          <a:p>
            <a:pPr marL="114300" indent="0">
              <a:buNone/>
            </a:pPr>
            <a:r>
              <a:rPr lang="pl-PL" dirty="0"/>
              <a:t>Szybka reakcja badawcza na nieprzewidziane wydarzenia; Projekty trwające od 3 do 12 miesięcy; Działania niemożliwe do sfinansowania z innych źródeł ze względu na konieczność natychmiastowego podjęcia badań</a:t>
            </a:r>
          </a:p>
          <a:p>
            <a:pPr marL="114300" indent="0">
              <a:buNone/>
            </a:pPr>
            <a:r>
              <a:rPr lang="pl-PL" b="1" dirty="0"/>
              <a:t>Finansowane działania:</a:t>
            </a:r>
          </a:p>
          <a:p>
            <a:pPr marL="114300" indent="0">
              <a:buNone/>
            </a:pPr>
            <a:r>
              <a:rPr lang="pl-PL" dirty="0"/>
              <a:t>Koszty ekspertyz, opracowań, analiz; Koszty podróży i utrzymania; Zakup towarów i usług niezbędnych do realizacji projektu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6830685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1852B1-8F20-A199-C7BF-8A28D992B4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4000" y="1368000"/>
            <a:ext cx="7776000" cy="595868"/>
          </a:xfrm>
        </p:spPr>
        <p:txBody>
          <a:bodyPr>
            <a:normAutofit/>
          </a:bodyPr>
          <a:lstStyle/>
          <a:p>
            <a:pPr algn="l"/>
            <a:r>
              <a:rPr lang="pl-PL" sz="2900" b="0" dirty="0">
                <a:hlinkClick r:id="rId2"/>
              </a:rPr>
              <a:t>SPINAKER NAWA</a:t>
            </a:r>
            <a:endParaRPr lang="pl-P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B4ABC12-0B01-74A1-70FA-4048381D26A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4000" y="1984053"/>
            <a:ext cx="7776000" cy="4175207"/>
          </a:xfrm>
        </p:spPr>
        <p:txBody>
          <a:bodyPr>
            <a:normAutofit/>
          </a:bodyPr>
          <a:lstStyle/>
          <a:p>
            <a:pPr marL="0" indent="0" algn="l">
              <a:lnSpc>
                <a:spcPct val="100000"/>
              </a:lnSpc>
              <a:spcBef>
                <a:spcPts val="0"/>
              </a:spcBef>
            </a:pPr>
            <a:endParaRPr lang="pl-PL" sz="1900" b="1" dirty="0"/>
          </a:p>
          <a:p>
            <a:pPr marL="0" indent="0" algn="l">
              <a:lnSpc>
                <a:spcPct val="100000"/>
              </a:lnSpc>
              <a:spcBef>
                <a:spcPts val="0"/>
              </a:spcBef>
            </a:pPr>
            <a:r>
              <a:rPr lang="pl-PL" sz="1900" b="1" dirty="0"/>
              <a:t>Cel programu:</a:t>
            </a:r>
            <a:br>
              <a:rPr lang="pl-PL" sz="1900" dirty="0"/>
            </a:br>
            <a:r>
              <a:rPr lang="pl-PL" sz="1900" dirty="0"/>
              <a:t>Tworzenie i realizacja krótkich (30–150 godzin), intensywnych programów edukacyjnych prowadzonych w języku obcym, skierowanych głównie do studentów, doktorantów i kadry z zagranicy, ale także z polskich instytucji.</a:t>
            </a:r>
            <a:endParaRPr lang="pl-PL" dirty="0"/>
          </a:p>
          <a:p>
            <a:pPr marL="0" indent="0" algn="l"/>
            <a:r>
              <a:rPr lang="pl-PL" sz="1900" b="1" dirty="0"/>
              <a:t>Formy wsparcia:</a:t>
            </a:r>
            <a:endParaRPr lang="pl-PL" dirty="0"/>
          </a:p>
          <a:p>
            <a:pPr marL="342900" indent="-342900" algn="l">
              <a:lnSpc>
                <a:spcPct val="100000"/>
              </a:lnSpc>
              <a:spcBef>
                <a:spcPts val="0"/>
              </a:spcBef>
              <a:buChar char="•"/>
            </a:pPr>
            <a:r>
              <a:rPr lang="pl-PL" sz="1900" dirty="0">
                <a:solidFill>
                  <a:srgbClr val="C00000"/>
                </a:solidFill>
              </a:rPr>
              <a:t>Szkoły letnie i zimowe</a:t>
            </a:r>
            <a:endParaRPr lang="pl-PL" dirty="0">
              <a:solidFill>
                <a:srgbClr val="C00000"/>
              </a:solidFill>
            </a:endParaRPr>
          </a:p>
          <a:p>
            <a:pPr marL="342900" indent="-342900" algn="l">
              <a:lnSpc>
                <a:spcPct val="100000"/>
              </a:lnSpc>
              <a:spcBef>
                <a:spcPts val="0"/>
              </a:spcBef>
              <a:buChar char="•"/>
            </a:pPr>
            <a:r>
              <a:rPr lang="pl-PL" sz="1900" dirty="0"/>
              <a:t>Kursy specjalistyczne</a:t>
            </a:r>
            <a:endParaRPr lang="pl-PL" dirty="0"/>
          </a:p>
          <a:p>
            <a:pPr marL="342900" indent="-342900" algn="l">
              <a:lnSpc>
                <a:spcPct val="100000"/>
              </a:lnSpc>
              <a:spcBef>
                <a:spcPts val="0"/>
              </a:spcBef>
              <a:buChar char="•"/>
            </a:pPr>
            <a:r>
              <a:rPr lang="pl-PL" sz="1900" dirty="0"/>
              <a:t>Szkolenia, wizyty studyjne</a:t>
            </a:r>
            <a:endParaRPr lang="pl-PL" dirty="0"/>
          </a:p>
          <a:p>
            <a:pPr marL="342900" indent="-342900" algn="l">
              <a:lnSpc>
                <a:spcPct val="100000"/>
              </a:lnSpc>
              <a:spcBef>
                <a:spcPts val="0"/>
              </a:spcBef>
              <a:buChar char="•"/>
            </a:pPr>
            <a:r>
              <a:rPr lang="pl-PL" sz="1900" dirty="0"/>
              <a:t>Zaangażowanie profesorów z zagranicy</a:t>
            </a:r>
            <a:endParaRPr lang="pl-PL" dirty="0"/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1430071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BA31A5-C373-3BAE-ED74-3C8F2F3D299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4000" y="1368000"/>
            <a:ext cx="7776000" cy="651354"/>
          </a:xfrm>
        </p:spPr>
        <p:txBody>
          <a:bodyPr/>
          <a:lstStyle/>
          <a:p>
            <a:pPr algn="l"/>
            <a:r>
              <a:rPr lang="pl-PL" sz="2900" b="0" dirty="0">
                <a:hlinkClick r:id="rId2"/>
              </a:rPr>
              <a:t>Partnerstwa Strategiczne NAWA</a:t>
            </a:r>
            <a:endParaRPr lang="pl-PL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553ED9C-4D6D-EF65-393A-6DC170C068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4000" y="2161606"/>
            <a:ext cx="7776000" cy="3997654"/>
          </a:xfrm>
        </p:spPr>
        <p:txBody>
          <a:bodyPr/>
          <a:lstStyle/>
          <a:p>
            <a:pPr marL="0" indent="0" algn="l"/>
            <a:r>
              <a:rPr lang="pl-PL" sz="1900" b="1" dirty="0"/>
              <a:t>Cel główny:</a:t>
            </a:r>
            <a:br>
              <a:rPr lang="pl-PL" sz="1900" dirty="0"/>
            </a:br>
            <a:r>
              <a:rPr lang="pl-PL" sz="1900" dirty="0"/>
              <a:t>Wspieranie uczelni i instytucji naukowych w wypracowaniu trwałych rozwiązań dla </a:t>
            </a:r>
            <a:r>
              <a:rPr lang="pl-PL" sz="1900" dirty="0">
                <a:solidFill>
                  <a:srgbClr val="C00000"/>
                </a:solidFill>
              </a:rPr>
              <a:t>współpracy dydaktycznej, naukowej i wdrożeniowej </a:t>
            </a:r>
            <a:r>
              <a:rPr lang="pl-PL" sz="1900" dirty="0"/>
              <a:t>w ramach strategicznych partnerstw międzynarodowych.</a:t>
            </a:r>
            <a:endParaRPr lang="pl-PL" dirty="0"/>
          </a:p>
          <a:p>
            <a:pPr marL="0" indent="0" algn="l"/>
            <a:r>
              <a:rPr lang="pl-PL" sz="1900" b="1" dirty="0"/>
              <a:t>Rezultaty:</a:t>
            </a:r>
            <a:br>
              <a:rPr lang="pl-PL" sz="1900" dirty="0"/>
            </a:br>
            <a:r>
              <a:rPr lang="pl-PL" sz="1900" dirty="0"/>
              <a:t>Projekty mają stanowić podstawę do rozwoju długotrwałej współpracy i wpisywać się w politykę rozwoju jednostki.</a:t>
            </a:r>
          </a:p>
          <a:p>
            <a:pPr marL="0" indent="0" algn="l"/>
            <a:r>
              <a:rPr lang="pl-PL" sz="1900" b="1" dirty="0"/>
              <a:t>Cele szczegółowe:</a:t>
            </a:r>
          </a:p>
          <a:p>
            <a:pPr marL="342900" indent="-342900" algn="l">
              <a:buChar char="•"/>
            </a:pPr>
            <a:r>
              <a:rPr lang="pl-PL" sz="1900" dirty="0"/>
              <a:t>Wdrożenie i rozwój długofalowych, systemowych relacji z partnerami zagranicznymi</a:t>
            </a:r>
            <a:endParaRPr lang="pl-PL" dirty="0"/>
          </a:p>
          <a:p>
            <a:pPr marL="342900" indent="-342900" algn="l">
              <a:buChar char="•"/>
            </a:pPr>
            <a:r>
              <a:rPr lang="pl-PL" sz="1900" dirty="0"/>
              <a:t>Budowanie potencjału międzynarodowego poprzez promowanie innowacyjnych rozwiązań i najlepszych praktyk</a:t>
            </a:r>
            <a:endParaRPr lang="pl-PL" dirty="0"/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474640084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VDATA" val="ew0KICAiZG9jSUQiOiAiMzZkNzYyMjYtZjJkMS00NTY5LWFhYTItYTU5Y2Q2NzU3ZmRiIg0KfQ=="/>
  <p:tag name="GVDATA0" val="(end)"/>
</p:tagLst>
</file>

<file path=ppt/theme/theme1.xml><?xml version="1.0" encoding="utf-8"?>
<a:theme xmlns:a="http://schemas.openxmlformats.org/drawingml/2006/main" name="Motyw pakietu Office">
  <a:themeElements>
    <a:clrScheme name="US">
      <a:dk1>
        <a:srgbClr val="002D59"/>
      </a:dk1>
      <a:lt1>
        <a:srgbClr val="FFFFFF"/>
      </a:lt1>
      <a:dk2>
        <a:srgbClr val="004993"/>
      </a:dk2>
      <a:lt2>
        <a:srgbClr val="E7E6E6"/>
      </a:lt2>
      <a:accent1>
        <a:srgbClr val="C00000"/>
      </a:accent1>
      <a:accent2>
        <a:srgbClr val="FF0000"/>
      </a:accent2>
      <a:accent3>
        <a:srgbClr val="A5A5A5"/>
      </a:accent3>
      <a:accent4>
        <a:srgbClr val="FFC000"/>
      </a:accent4>
      <a:accent5>
        <a:srgbClr val="5BADFF"/>
      </a:accent5>
      <a:accent6>
        <a:srgbClr val="92D050"/>
      </a:accent6>
      <a:hlink>
        <a:srgbClr val="0071E2"/>
      </a:hlink>
      <a:folHlink>
        <a:srgbClr val="7F7F7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6A7714B8E4721043A535405745B9FCA4" ma:contentTypeVersion="3" ma:contentTypeDescription="Utwórz nowy dokument." ma:contentTypeScope="" ma:versionID="42e20346973989b3135829691437af74">
  <xsd:schema xmlns:xsd="http://www.w3.org/2001/XMLSchema" xmlns:xs="http://www.w3.org/2001/XMLSchema" xmlns:p="http://schemas.microsoft.com/office/2006/metadata/properties" xmlns:ns2="68fa79af-49c9-4951-b1a0-4eca2d5398df" targetNamespace="http://schemas.microsoft.com/office/2006/metadata/properties" ma:root="true" ma:fieldsID="c92fce555720b49cd9f79433a66ad131" ns2:_="">
    <xsd:import namespace="68fa79af-49c9-4951-b1a0-4eca2d5398d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8fa79af-49c9-4951-b1a0-4eca2d5398d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zawartości"/>
        <xsd:element ref="dc:title" minOccurs="0" maxOccurs="1" ma:index="4" ma:displayName="Tytuł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0F15F70-F45F-43D0-9A1A-78F4AC1262B1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949F5CE-9198-4C0B-9907-7DAA77313E23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ADABBF77-34E5-4845-96EF-7B63865CC1F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8fa79af-49c9-4951-b1a0-4eca2d5398d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52</TotalTime>
  <Words>1559</Words>
  <Application>Microsoft Office PowerPoint</Application>
  <PresentationFormat>Pokaz na ekranie (4:3)</PresentationFormat>
  <Paragraphs>146</Paragraphs>
  <Slides>25</Slides>
  <Notes>2</Notes>
  <HiddenSlides>0</HiddenSlides>
  <MMClips>0</MMClips>
  <ScaleCrop>false</ScaleCrop>
  <HeadingPairs>
    <vt:vector size="6" baseType="variant">
      <vt:variant>
        <vt:lpstr>Używane czcionki</vt:lpstr>
      </vt:variant>
      <vt:variant>
        <vt:i4>2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25</vt:i4>
      </vt:variant>
    </vt:vector>
  </HeadingPairs>
  <TitlesOfParts>
    <vt:vector size="28" baseType="lpstr">
      <vt:lpstr>PT Sans</vt:lpstr>
      <vt:lpstr>Arial</vt:lpstr>
      <vt:lpstr>Motyw pakietu Office</vt:lpstr>
      <vt:lpstr>Finansowanie badań ze środków zewnętrznych  Dział Projektów </vt:lpstr>
      <vt:lpstr>Strefa projektów | Pracownik  (us.edu.pl)</vt:lpstr>
      <vt:lpstr>Narodowa Agencja Wymiany Akademickiej (NAWA)</vt:lpstr>
      <vt:lpstr>Wybrane programy NAWA  </vt:lpstr>
      <vt:lpstr>Program Ulam NAWA - Program im. Stanisława Ulama</vt:lpstr>
      <vt:lpstr>Bekker NAWA - Program im. Mieczysława Bekkera</vt:lpstr>
      <vt:lpstr>Granty Interwencyjne NAWA</vt:lpstr>
      <vt:lpstr>SPINAKER NAWA</vt:lpstr>
      <vt:lpstr>Partnerstwa Strategiczne NAWA</vt:lpstr>
      <vt:lpstr>ERASMUS+, Akcja II</vt:lpstr>
      <vt:lpstr>ERASMUS MUNDUS:</vt:lpstr>
      <vt:lpstr>Polsko-Niemiecka Fundacja na rzecz Nauki</vt:lpstr>
      <vt:lpstr>Prezentacja programu PowerPoint</vt:lpstr>
      <vt:lpstr>The Funding and Tenders Portal </vt:lpstr>
      <vt:lpstr>Work as an expert </vt:lpstr>
      <vt:lpstr>Poszukiwanie partnerów</vt:lpstr>
      <vt:lpstr>Szkolenia i doradztwo</vt:lpstr>
      <vt:lpstr>Prezentacja programu PowerPoint</vt:lpstr>
      <vt:lpstr>Prezentacja programu PowerPoint</vt:lpstr>
      <vt:lpstr>Prezentacja programu PowerPoint</vt:lpstr>
      <vt:lpstr>Citizens, Equality, Rights and Values</vt:lpstr>
      <vt:lpstr>II FILAR Globalne wyzwania i europejska konkurencyjność przemysłowa </vt:lpstr>
      <vt:lpstr>ERA-Net Neuron Cofund 2</vt:lpstr>
      <vt:lpstr>Prezentacja programu PowerPoint</vt:lpstr>
      <vt:lpstr>Dziękujemy za uwagę!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Dobromiła Stano</dc:creator>
  <cp:lastModifiedBy>Marta Koczurkiewicz</cp:lastModifiedBy>
  <cp:revision>194</cp:revision>
  <dcterms:modified xsi:type="dcterms:W3CDTF">2025-06-11T07:38:00Z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0x0101006A7714B8E4721043A535405745B9FCA4</vt:lpwstr>
  </property>
  <property fmtid="{D5CDD505-2E9C-101B-9397-08002B2CF9AE}" pid="3" name="GVData">
    <vt:lpwstr>ew0KICAiZG9jSUQiOiAiMzZkNzYyMjYtZjJkMS00NTY5LWFhYTItYTU5Y2Q2NzU3ZmRiIg0KfQ==</vt:lpwstr>
  </property>
  <property fmtid="{D5CDD505-2E9C-101B-9397-08002B2CF9AE}" pid="4" name="GVData0">
    <vt:lpwstr>(end)</vt:lpwstr>
  </property>
</Properties>
</file>