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0" r:id="rId21"/>
    <p:sldId id="281" r:id="rId22"/>
    <p:sldId id="282" r:id="rId23"/>
    <p:sldId id="283" r:id="rId24"/>
    <p:sldId id="284" r:id="rId25"/>
    <p:sldId id="285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9" r:id="rId34"/>
    <p:sldId id="300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9" r:id="rId49"/>
    <p:sldId id="320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7" autoAdjust="0"/>
    <p:restoredTop sz="99408" autoAdjust="0"/>
  </p:normalViewPr>
  <p:slideViewPr>
    <p:cSldViewPr snapToGrid="0">
      <p:cViewPr varScale="1">
        <p:scale>
          <a:sx n="76" d="100"/>
          <a:sy n="76" d="100"/>
        </p:scale>
        <p:origin x="1320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00" y="1368000"/>
            <a:ext cx="7776000" cy="2138363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000" y="3848363"/>
            <a:ext cx="7776000" cy="231089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53FC929-8F10-4A11-B213-D7C45423B0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3AF450C-7DE3-4EC0-8C1E-FFFCDA08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F1E950E-7C0B-4BB5-9DDE-AAA2D019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9522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379542"/>
            <a:ext cx="7776000" cy="7769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498515"/>
            <a:ext cx="7776000" cy="3664668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A52EE3A8-51D5-4DFE-B5D2-C2B80F11EE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36D008E-B29F-4DFA-AE02-70267D8C8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939B823-9B40-42F1-899B-BC162ACAD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6593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379542"/>
            <a:ext cx="7776000" cy="7769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498515"/>
            <a:ext cx="7776000" cy="3664668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1D9D5793-9632-410E-B293-EF2337703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5D3CC19A-DA9C-4055-AC69-51168747C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C62DD66-BA7C-4859-99EC-F04BC4804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2261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379542"/>
            <a:ext cx="7776000" cy="7769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498515"/>
            <a:ext cx="7776000" cy="3664668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F25B118-E816-4548-A1D2-72F1B407B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46BD91C-7B00-4048-B79F-9D8705F1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91B5F7A-CA54-41D1-A3F0-190311CE2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892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371600"/>
            <a:ext cx="7776000" cy="354692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00" y="5260522"/>
            <a:ext cx="7776000" cy="89873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F364B5E-E4CD-46F6-809D-87AEB965CB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BA343B08-5876-4577-9C52-C31571129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8B0C8EA5-EA6C-4D7A-B195-CD4CB2209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6939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371600"/>
            <a:ext cx="7776000" cy="354692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00" y="5260522"/>
            <a:ext cx="7776000" cy="8987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7D565130-B54E-4D08-A734-FBDBFBA62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273D5A0C-E02F-4C9B-84A6-7DCB8726F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21EEF66-A21E-467C-A8C6-006DFAC11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2591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371600"/>
            <a:ext cx="7776000" cy="354692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00" y="5260522"/>
            <a:ext cx="7776000" cy="89873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85134444-1E92-417D-8D48-861D123370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2A8CFBC2-B81D-4386-ACEC-6E5CAB702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FD0DCAB1-50E0-44CF-986F-E51F6A3F5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8298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371600"/>
            <a:ext cx="7776000" cy="354692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00" y="5260522"/>
            <a:ext cx="7776000" cy="8987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371D6300-9F05-486A-B183-117F948D59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B49801EF-E3F1-4634-BDE1-000A70D20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CBE0E2FC-89DD-43E5-ACF9-63700A571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6119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379542"/>
            <a:ext cx="3753063" cy="1225635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000" y="2947177"/>
            <a:ext cx="3753063" cy="3229785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936" y="1379542"/>
            <a:ext cx="3753064" cy="47974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36CEB8AB-9772-45B3-8655-B2E807D8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13C3CF5B-0247-43F7-B8BE-19C510E5C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10280037-B93F-4A5C-9542-9FA2EF8ED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6667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CF2D502-5314-4D36-9CB2-C539D6CF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3753063" cy="1225635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5981832-34F9-4D95-95A0-3A00D2A4E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947177"/>
            <a:ext cx="3753063" cy="3229785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6279015-6EAF-4A16-8714-FE3EC0441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6936" y="1379542"/>
            <a:ext cx="3753064" cy="47974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3875BF52-40D9-4280-9F5D-449E602271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EBDA2291-EC04-495E-B5B0-AF68BD77F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7D4BFD9F-CBBA-4ACF-BDF7-85F2266F3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  <a:prstGeom prst="rect">
            <a:avLst/>
          </a:prstGeo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2570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9D47AA4-559A-439C-A68E-E3CEC0D0E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3753063" cy="1225635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A594B2A-F79E-457B-8B02-17A5A365E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947177"/>
            <a:ext cx="3753063" cy="3229785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62034F4-09AA-4D23-BA52-6872F4823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6936" y="1379542"/>
            <a:ext cx="3753064" cy="47974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2512F82C-EA9D-4996-9E7D-0BB2B5F322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C84B37B7-56F5-4A01-BCFE-0290211B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E035720F-84CC-48FE-A86B-6001C4C96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  <a:prstGeom prst="rect">
            <a:avLst/>
          </a:prstGeo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258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00" y="1368000"/>
            <a:ext cx="7776000" cy="2138363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000" y="3848363"/>
            <a:ext cx="7776000" cy="23108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63627D6-11C3-4286-97C1-64997D4F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1A8658F-D979-48B0-A10A-DEBBE3058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C092405-CCDF-497E-BCF0-8DA7A7035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7462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5EB25E0-5988-4023-815E-9ABB38153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3753063" cy="1225635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1FAE199-4AE9-411D-A47E-896AF58D91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947177"/>
            <a:ext cx="3753063" cy="3229785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7D48B18-1EF3-4859-B097-352BCDEE4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6936" y="1379542"/>
            <a:ext cx="3753064" cy="47974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3695EA8D-A120-4B8A-A5F4-57CB3D3D6E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170519CE-C01D-4522-965F-4FB57EFD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080BCE5D-6DB5-4E12-80E6-BE7D5AFE9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  <a:prstGeom prst="rect">
            <a:avLst/>
          </a:prstGeo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9657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87E874E-B997-495E-B53B-7BF36DF97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3753063" cy="1225635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9071EAB-2793-4B95-83AF-D82369C11E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947177"/>
            <a:ext cx="3753063" cy="3229785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EC44487-14F7-456E-B6FA-35F2D249F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6936" y="1379542"/>
            <a:ext cx="3753064" cy="47974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D8CF2BB0-39A3-4C45-BA67-74DAC8F91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D1F4C894-0590-4C73-929C-49E86F461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BCBA6966-1977-4B6D-B3E7-2AF886975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  <a:prstGeom prst="rect">
            <a:avLst/>
          </a:prstGeo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2210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2AC131E-0376-45F2-BF59-36BC1FC21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3753063" cy="1225635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736518A-1B96-4E1E-B25A-E7F173F43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947177"/>
            <a:ext cx="3753063" cy="3229785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183D90B-946F-44E7-97E6-C8401B97D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6936" y="1379542"/>
            <a:ext cx="3753064" cy="47974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8AD2C8EE-0B06-4A4B-A67B-F77DF907F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7ED554FE-4EC2-4431-9559-F3AEAA5B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59AE9DFC-420A-49C5-9200-58A9AC401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  <a:prstGeom prst="rect">
            <a:avLst/>
          </a:prstGeo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9455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C4DEBA0-A7A9-48F3-96E6-6C8A4BFF7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3753063" cy="1225635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5F36ACB-5206-4C96-BB79-394351CA0C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947177"/>
            <a:ext cx="3753063" cy="3229785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05FF508-A495-45BE-B0BB-5EF4E58D7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6936" y="1379542"/>
            <a:ext cx="3753064" cy="47974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2CD0A6A5-692C-4CA3-8714-8F1F568185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D446A136-637D-46B0-9E52-0D03994FD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142D39D-085B-4CF2-A1B6-B75AE856F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  <a:prstGeom prst="rect">
            <a:avLst/>
          </a:prstGeo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1022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6025" y="1379542"/>
            <a:ext cx="2163974" cy="47974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571C9673-A627-4516-BBA9-4C352FBE8A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75EC7395-2976-47A5-8198-198C7CF3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FBE9A1C-06CD-402D-ACB0-C9E3D9A1A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06E3000-E097-4E8A-93DD-57106051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5372380" cy="1225635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9E8A49E-19DC-408A-A436-DEDA6C813D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947177"/>
            <a:ext cx="5372379" cy="3229785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865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A306600D-F194-462A-AC07-E47DA0FD48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700BD157-6321-4D9C-938F-351C12AD8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C8192BE3-F8F6-457D-BA57-DDBC4849E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C6D9B22-DFA6-4A25-8AFE-B99B67EB5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6025" y="1379542"/>
            <a:ext cx="2163974" cy="47974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82D0E7A-5F8E-418E-B971-2193122CC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5372380" cy="1225635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CF0EC40-DBC4-43FE-9DE7-E88F3CCDC5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947177"/>
            <a:ext cx="5372379" cy="3229785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84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962E234A-2D53-4ED4-A740-11204A3AE8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EC31C80C-BF2A-4280-944B-C112BB03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145F0CF5-C864-4576-A89F-44E0257BF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8D10C33-15AF-4C66-A031-11164A98E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6025" y="1379542"/>
            <a:ext cx="2163974" cy="47974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5389B9E-0E0A-49A9-8391-FE28182B1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5372380" cy="1225635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25C6370-7B5A-4578-AB47-40838FB4E3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947177"/>
            <a:ext cx="5372379" cy="3229785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923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0819E217-1494-4E4A-A5F2-13BF03B600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C661D2AC-5E9A-49E0-954D-FF930E1FA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0E71B2B-18F1-499D-9CA2-2B4C7BE66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720A8E9-9FE6-4CCD-974C-AACE7873E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6025" y="1379542"/>
            <a:ext cx="2163974" cy="47974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6160D10-6001-416C-8CAE-D70CE1D35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5372380" cy="1225635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2AAF730-0F57-4DF3-A1BE-6F96B0A906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947177"/>
            <a:ext cx="5372379" cy="3229785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92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F92C142E-7C7A-4BEE-9287-29B9225027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73C7283E-2961-4ACC-9609-793FECCED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16BE564F-6396-4827-908F-2582B4F91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78525F73-7B48-4EE6-B9F0-7E79E67E1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6025" y="1379542"/>
            <a:ext cx="2163974" cy="47974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2255745-1561-4267-8CC8-14EE708AB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5372380" cy="1225635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CE384E1-507D-4A99-9959-4E97E31E4D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947177"/>
            <a:ext cx="5372379" cy="3229785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015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7E007526-33E2-4058-9A8E-5FD478364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6025" y="1379542"/>
            <a:ext cx="2163974" cy="47974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C64F28B-4955-421A-90C5-B47FC25A1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5372380" cy="1225635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C1DBC34-0641-48DE-B00B-56052C5CAD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947177"/>
            <a:ext cx="5372379" cy="3229785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8" name="Date Placeholder 4">
            <a:extLst>
              <a:ext uri="{FF2B5EF4-FFF2-40B4-BE49-F238E27FC236}">
                <a16:creationId xmlns:a16="http://schemas.microsoft.com/office/drawing/2014/main" id="{987D1A09-BDDB-4DA9-88B1-B045233D50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EA960227-6106-4947-9FAD-94998B179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D28D05BE-77FB-45D2-A5E0-D53642675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340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00" y="1368000"/>
            <a:ext cx="7776000" cy="2138363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000" y="3848363"/>
            <a:ext cx="7776000" cy="231089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43D5318C-D446-4993-8030-D7F1DF3A0B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67816CB-9F6C-4DF3-B78F-740B18E00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42C8BAA-9905-485C-AA73-5FF32628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1317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9D0EB08-DF46-4B95-8D60-54772A18A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298E5BB-2022-4C85-A7DB-B3DEA3803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6025" y="1379542"/>
            <a:ext cx="2163974" cy="47974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139F039-826C-4554-A5DC-1C09A4E23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5372380" cy="1225635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F380360-4C66-4476-8A3F-B38BCF221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947177"/>
            <a:ext cx="5372379" cy="3229785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421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72DC138-670B-46C1-A7EA-0D13FB829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6025" y="1379542"/>
            <a:ext cx="2163974" cy="47974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5216036-B7E0-4C5A-AD02-5956A7690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5372380" cy="1225635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6C37CAB-503F-45AA-BAFC-2321B8507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947177"/>
            <a:ext cx="5372379" cy="3229785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9A66089C-3C22-4D69-AA6D-B9EB48173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0969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C75550B-47F2-4C5E-A062-9B6B1B6D0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6025" y="1379542"/>
            <a:ext cx="2163974" cy="47974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778F12-E4A5-4168-B2AB-8D9F06D51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5372380" cy="1225635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6453491-3F20-44E1-A65C-8217D685E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947177"/>
            <a:ext cx="5372379" cy="3229785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BA7B1EA2-393E-4989-83A6-609468BBC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42662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34833EF-D2DA-4B97-BD63-DF094E57E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6025" y="1379542"/>
            <a:ext cx="2163974" cy="47974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BC2AF57-2D2A-4DED-A6DD-4DC9BBD75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5372380" cy="1225635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DBC2BEF-7007-4122-A939-178657C8A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947177"/>
            <a:ext cx="5372379" cy="3229785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EA10460B-574A-405B-AD0E-76DC28ED7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1253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00" y="2488300"/>
            <a:ext cx="37530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000" y="3643997"/>
            <a:ext cx="3753064" cy="2545666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6936" y="2488300"/>
            <a:ext cx="373639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6936" y="3643995"/>
            <a:ext cx="3736395" cy="25456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57C177-72D2-4C31-9C82-E9434780D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7776000" cy="7769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F91F32B3-EFD3-4E33-8098-81D73EE0AC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A3BCFF98-D328-41D6-A9DD-6A2A51F51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F0B536F5-FC88-4327-9131-7F2FF183A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18446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E57C177-72D2-4C31-9C82-E9434780D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7776000" cy="7769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E2FD9032-7473-40E8-B449-F7D547EF4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7958D184-62A0-4029-9EB1-F817BDC90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F77D964B-69AD-4E0C-A2D3-4D1B9A32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90E08ED-E2A6-4D31-A667-EEFB78198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000" y="2488300"/>
            <a:ext cx="37530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E4755F90-C282-41DA-B100-F479BE852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000" y="3643997"/>
            <a:ext cx="3753064" cy="2545666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9EE94FA-AAD8-4D10-A76D-D3205EE06D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6936" y="2488300"/>
            <a:ext cx="373639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7A8EA461-EF52-4935-A200-5491A9B408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06936" y="3643995"/>
            <a:ext cx="3736395" cy="25456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99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ów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E57C177-72D2-4C31-9C82-E9434780D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7776000" cy="7769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D7C8C0B0-3768-407F-B081-E68672E140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E2732F49-B13E-400B-9734-DF2EDA0AD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2C58CC54-1E0B-4D21-9E44-4F551FC6A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92E5958-BAC1-49AC-82F6-1A891B5AB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000" y="2488300"/>
            <a:ext cx="37530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09739DC-516B-4323-9320-D4ECF3A4F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000" y="3643997"/>
            <a:ext cx="3753064" cy="2545666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984C33A-EF37-4109-8328-7D31DBAD83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6936" y="2488300"/>
            <a:ext cx="373639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5EB6B03F-5863-4533-8EA3-FF482834A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06936" y="3643995"/>
            <a:ext cx="3736395" cy="25456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2384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E57C177-72D2-4C31-9C82-E9434780D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7776000" cy="7769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50524118-E597-4FB2-A350-F28B05B56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AD57A0B5-D964-4DE9-9DFB-C2FCE2D47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6F7FD8B8-04A8-495E-8AA6-CDA08CE3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477976B-8360-48EF-99CA-7360C4F4B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000" y="2488300"/>
            <a:ext cx="37530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A029EB79-5E04-4CC0-8320-B04323B40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000" y="3643997"/>
            <a:ext cx="3753064" cy="2545666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1F2FCCF4-B435-448D-A6A3-5562047C4B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6936" y="2488300"/>
            <a:ext cx="373639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6D0004F2-4704-4D0A-84B5-EA3350F9A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06936" y="3643995"/>
            <a:ext cx="3736395" cy="25456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7035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ów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E57C177-72D2-4C31-9C82-E9434780D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7776000" cy="7769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1C31F2E-3ED4-477E-B0FD-348CCF4BB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000" y="2488300"/>
            <a:ext cx="37530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0D2580B8-D55E-484F-8E7D-9D5E3A29A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000" y="3643997"/>
            <a:ext cx="3753064" cy="2545666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1348832-D762-4642-850D-06244698CC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6936" y="2488300"/>
            <a:ext cx="373639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7E2BAABB-A2EB-4266-AA5E-7CB0C2876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06936" y="3643995"/>
            <a:ext cx="3736395" cy="25456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232D4337-9B3A-43D4-B095-9D017FDFB4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AA2345F5-0E13-4F71-8B55-AE9544EE7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4E9ED095-07EA-4EF0-BFDC-C492D0DA1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52422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ylko 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9E9C76C-870A-44D9-84A9-10B0035B9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246358"/>
            <a:ext cx="7776000" cy="9129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E5981FB-5635-4725-85C1-97FA0C8FC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61784AE-79DF-4D1C-A25D-E7EC8A39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BC843E5-59DD-4A28-9C07-0C73475CB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832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00" y="1368000"/>
            <a:ext cx="7776000" cy="2138363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000" y="3848363"/>
            <a:ext cx="7776000" cy="231089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5D457414-7EAF-44BE-90A5-C577A9561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0DAEFC1-58A5-494C-9210-DA1EFA50F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59020A8-8393-4346-A4F1-90C1661B1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40824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lko 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7F06AAB-0AEE-40DE-B0B9-25384D949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246358"/>
            <a:ext cx="7776000" cy="912902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9764E2F3-E43E-4124-8C3F-D7FC319D35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4D4698C5-891A-4A68-A40D-9EFFB6749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3E2E70F-E0E4-4313-A4F2-CBA59851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5427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lko 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7F06AAB-0AEE-40DE-B0B9-25384D949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246358"/>
            <a:ext cx="7776000" cy="912902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33CA1037-5CAA-455C-8B97-CC7C2A787D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12ED4C6-FDC1-485D-B6F0-5026DDE30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D6FA830-E1FE-45C6-951F-4D36F3ED5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3127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lko 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7F06AAB-0AEE-40DE-B0B9-25384D949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246358"/>
            <a:ext cx="7776000" cy="912902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62B57BD0-DD4A-428C-A3C7-0D667A0DA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DA16860-5D4E-47A0-A07C-97CBFD2AA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A8CA9F0-FCAF-46AF-AD5A-94DD98B93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69201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ylko 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9E9C76C-870A-44D9-84A9-10B0035B9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246358"/>
            <a:ext cx="7776000" cy="9129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E1F0E27A-E1C2-47FB-BBF6-12A8B75666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E6EB8E3-200B-4101-9A88-C3BC24B0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D664EC2-DA36-47DF-BD5C-432CE0394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97436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5246358"/>
            <a:ext cx="7776000" cy="912902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48E7B1FC-223B-4934-AC85-7557F9780F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AD35916B-ABDA-4A2A-96A7-81864FB86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E326260-8E8E-42A2-AEC7-C9F534DF0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700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ylko 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5246358"/>
            <a:ext cx="7776000" cy="9129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8A3D981-6268-4364-81DE-64280060D8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7B853FF-F934-47CC-A16F-2D97F3522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D22480A-374C-48CB-9675-F51602314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00458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ylko 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5246358"/>
            <a:ext cx="7776000" cy="912902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3BB3B42-6B48-43F6-BFE1-061890312C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6011F8E-D400-4EC8-8108-AF3845835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4EDA3D1-14E7-42E0-A3DD-12AFDD10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32746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6BF5614-76C6-4B33-89FC-91079C8D07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BAD9AD5-C567-4218-8827-2F5EA2E4C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E069D1B-E39B-497E-96AD-8DC30D773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91468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D3D1A-CA6E-4449-A5B2-ADEEB72092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E12FC1-B115-4C05-A3E5-04E3D9C5E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04235-DB96-4F71-9687-D20432FFE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97397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3099835-43B6-4E71-8D86-441DD804E3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E7F037B-7C81-4992-BA62-B23A882FA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133C194-83E2-4F40-958D-F480F67C3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7047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379542"/>
            <a:ext cx="7776000" cy="776973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498515"/>
            <a:ext cx="7776000" cy="3664668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3AA99C7A-A804-47B6-881F-CA5C0316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4BD2F995-F17F-4421-80E4-9D686FA1A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EF0046B-A7F7-4ECA-B954-19B3CF61C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5120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588326F-4E95-4A23-B361-FB3C4354EF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7245C74-0F5C-4BA4-B079-810E7642C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0F1BC9A-CC9E-4E94-8CEF-70145394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10158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936" y="1379542"/>
            <a:ext cx="3753064" cy="478834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999" y="2947177"/>
            <a:ext cx="3753063" cy="3220709"/>
          </a:xfrm>
        </p:spPr>
        <p:txBody>
          <a:bodyPr/>
          <a:lstStyle>
            <a:lvl1pPr marL="0" indent="0">
              <a:buNone/>
              <a:defRPr sz="1600" baseline="-25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361AFCE-B70E-45F0-B0C6-B96175B6E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3753064" cy="12256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DD129D41-F572-4623-9300-682F2FDB79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4BD2714B-B2DC-48B9-BDAD-D98809F42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57D8229-8485-48FD-BBD9-675BC2A6C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69663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936" y="1379542"/>
            <a:ext cx="3753064" cy="478834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999" y="2947177"/>
            <a:ext cx="3753063" cy="3220709"/>
          </a:xfrm>
        </p:spPr>
        <p:txBody>
          <a:bodyPr/>
          <a:lstStyle>
            <a:lvl1pPr marL="0" indent="0">
              <a:buNone/>
              <a:defRPr sz="1600" baseline="-25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361AFCE-B70E-45F0-B0C6-B96175B6E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3753064" cy="12256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0A4A2475-0195-40FC-92D5-2631721AA7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C6E8FD02-EC61-44CA-9518-290936AD2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C4CB72F3-D5FB-4789-91C0-1D5258BB3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21641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1508650E-29E2-4535-B12A-9FB4D7810A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6ED6C5C9-2F51-472C-92CB-1A26F790C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D08AF691-1834-4B19-A3B8-19FDCCEC1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4DFF186-6A07-42C3-9FC2-97805F644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936" y="1379542"/>
            <a:ext cx="3753064" cy="478834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BD0D472-7433-4BD1-BA78-C2CDB0F47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999" y="2947177"/>
            <a:ext cx="3753063" cy="3220709"/>
          </a:xfrm>
        </p:spPr>
        <p:txBody>
          <a:bodyPr/>
          <a:lstStyle>
            <a:lvl1pPr marL="0" indent="0">
              <a:buNone/>
              <a:defRPr sz="1600" baseline="-25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03DED8-4CB2-42A7-888C-6E3D59736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3753064" cy="12256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033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3993AA2-CFE2-46D0-89CF-CF7CBDD3F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566EA46F-71B4-4AF7-A28D-F9E0AB34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2212C93-0CD2-49A1-BF0A-72CB0FB67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3E916F2-E225-4A9A-AD1A-E40AB7A51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936" y="1379542"/>
            <a:ext cx="3753064" cy="478834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BBF2E8D-6FB7-4CA3-9E85-5C2E2A545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999" y="2947177"/>
            <a:ext cx="3753063" cy="3220709"/>
          </a:xfrm>
        </p:spPr>
        <p:txBody>
          <a:bodyPr/>
          <a:lstStyle>
            <a:lvl1pPr marL="0" indent="0">
              <a:buNone/>
              <a:defRPr sz="1600" baseline="-25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C804E5C-9887-41E0-918D-2FB52A151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3753064" cy="12256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6011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2C0A33F7-B1FC-4DA4-B85B-0A784C6EF9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BF1E6304-68CF-4ABD-B31F-112B14C23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E53EE345-4E37-4E44-A4EF-4F51EF3AA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381FFCF-DE29-4CA0-86BD-790C5083A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936" y="1379542"/>
            <a:ext cx="3753064" cy="478834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099A21E-BA10-41CE-A7BE-C7B10A533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999" y="2947177"/>
            <a:ext cx="3753063" cy="3220709"/>
          </a:xfrm>
        </p:spPr>
        <p:txBody>
          <a:bodyPr/>
          <a:lstStyle>
            <a:lvl1pPr marL="0" indent="0">
              <a:buNone/>
              <a:defRPr sz="1600" baseline="-25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39C7957-F2E9-433D-905F-1773EB5E9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3753064" cy="12256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991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82288E26-DAF9-4A9F-8AFD-5D494CF093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EDDA543D-A8C7-42E8-ACDD-D211ECC2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F353646-44B6-45A6-9D43-1E029FE8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2D0AD38-1AD2-405D-8773-456D9EFF0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936" y="1379542"/>
            <a:ext cx="3753064" cy="478834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001EACE-B37A-4182-9D15-33BD496AC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999" y="2947177"/>
            <a:ext cx="3753063" cy="3220709"/>
          </a:xfrm>
        </p:spPr>
        <p:txBody>
          <a:bodyPr/>
          <a:lstStyle>
            <a:lvl1pPr marL="0" indent="0">
              <a:buNone/>
              <a:defRPr sz="1600" baseline="-25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8973E52-08A8-42F4-91F0-EC56F3B88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3753064" cy="12256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5521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DCEB28CB-9DC0-4369-8286-034F330A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01E6B771-D53D-43CA-A1AA-A8C4F5D58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7C64632-5B2D-418C-B7AD-939ACC26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F280B08-FB32-4D1F-8191-689DB1021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936" y="1379542"/>
            <a:ext cx="3753064" cy="478834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64F1C21-58FE-4281-967B-A27835F44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999" y="2947177"/>
            <a:ext cx="3753063" cy="3220709"/>
          </a:xfrm>
        </p:spPr>
        <p:txBody>
          <a:bodyPr/>
          <a:lstStyle>
            <a:lvl1pPr marL="0" indent="0">
              <a:buNone/>
              <a:defRPr sz="1600" baseline="-25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1FD8757-86DE-4B14-A571-46F8EA6B1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3753064" cy="12256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7454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77D6FFA1-0FDC-4F4B-9496-E00B924102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C2495BCA-170C-4E22-968D-13BD6402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22C160B-5873-47A4-9EC9-9210CBDC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ECB679A-52D2-4A7F-B37E-732A79217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936" y="1379542"/>
            <a:ext cx="3753064" cy="478834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EF3AD2B-0176-450D-8C31-7DAB12629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999" y="2947177"/>
            <a:ext cx="3753063" cy="3220709"/>
          </a:xfrm>
        </p:spPr>
        <p:txBody>
          <a:bodyPr/>
          <a:lstStyle>
            <a:lvl1pPr marL="0" indent="0">
              <a:buNone/>
              <a:defRPr sz="1600" baseline="-25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8B815EF-1A95-4D89-AC61-B7B1D2FF7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3753064" cy="12256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0875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B9BFC698-7A41-4280-B201-E58BB20ED8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A87734F5-A958-4C0C-BAF2-44834705C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89392D60-6BC2-41A5-9CE7-84261052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13AB74B-91DD-4639-ADFB-20D447950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936" y="1379542"/>
            <a:ext cx="3753064" cy="478834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D70C055-782A-4ADF-84B9-9714ECDF1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999" y="2947177"/>
            <a:ext cx="3753063" cy="3220709"/>
          </a:xfrm>
        </p:spPr>
        <p:txBody>
          <a:bodyPr/>
          <a:lstStyle>
            <a:lvl1pPr marL="0" indent="0">
              <a:buNone/>
              <a:defRPr sz="1600" baseline="-25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7CDF583-E9D8-4F15-8C8D-E92C0D9F9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3753064" cy="12256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6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379542"/>
            <a:ext cx="7776000" cy="7769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498515"/>
            <a:ext cx="7776000" cy="36646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9615D808-247C-45FC-8AA8-C74C0F551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71C67EE1-56F1-4D7C-B372-BDFA5F81B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23D144-32DB-4259-8981-CD6773733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8763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C51C7907-4167-4CD2-921D-42A0EA6F5F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47788F58-ED41-40A7-A42A-D310F5310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DAA8F2C-CE35-4311-B315-A24E84929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487C189-27DB-4A17-ACD5-F729CE40E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936" y="1379542"/>
            <a:ext cx="3753064" cy="478834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854FCEB-790D-4C3F-9813-80087A269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999" y="2947177"/>
            <a:ext cx="3753063" cy="3220709"/>
          </a:xfrm>
        </p:spPr>
        <p:txBody>
          <a:bodyPr/>
          <a:lstStyle>
            <a:lvl1pPr marL="0" indent="0">
              <a:buNone/>
              <a:defRPr sz="1600" baseline="-25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4D8BE57-8A1F-4CE0-9EB6-F430DEA6E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3753064" cy="12256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5119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az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135AD151-610C-4477-AC5B-9D328BB17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937B5F52-086D-4322-B079-711A1AE9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5FE1BC64-BB77-451C-A2C3-9A19273F1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7346C94-9ECD-4E92-8A38-03610F429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936" y="1379542"/>
            <a:ext cx="3753064" cy="478834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78A45DD-8769-42F9-81D6-D827218D7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999" y="2947177"/>
            <a:ext cx="3753063" cy="3220709"/>
          </a:xfrm>
        </p:spPr>
        <p:txBody>
          <a:bodyPr/>
          <a:lstStyle>
            <a:lvl1pPr marL="0" indent="0">
              <a:buNone/>
              <a:defRPr sz="1600" baseline="-25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3BD523-4848-4F28-8ECF-EB9D49450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3753064" cy="12256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6091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braz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4C0F5E46-09BF-42F5-AB79-636111EA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5F7BCA43-1BA3-40A7-AE61-3CFA981C9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2492C3F9-6DAC-4192-89A9-5D716F89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55E45D3-7AEE-4EA0-B464-006E585C1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936" y="1379542"/>
            <a:ext cx="3753064" cy="478834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1D99E72-3010-43D7-B67E-C1157E62B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999" y="2947177"/>
            <a:ext cx="3753063" cy="3220709"/>
          </a:xfrm>
        </p:spPr>
        <p:txBody>
          <a:bodyPr/>
          <a:lstStyle>
            <a:lvl1pPr marL="0" indent="0">
              <a:buNone/>
              <a:defRPr sz="1600" baseline="-25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8C1EECA-C93C-4FDD-B9B5-6E535A11D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379542"/>
            <a:ext cx="3753064" cy="12256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5517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1_Tytuł i tekst pion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366" y="1379542"/>
            <a:ext cx="7720642" cy="7769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366" y="2518913"/>
            <a:ext cx="7720642" cy="3631721"/>
          </a:xfrm>
          <a:noFill/>
        </p:spPr>
        <p:txBody>
          <a:bodyPr vert="eaVert"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59C326F-3140-489E-A7BD-42B72FDCE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93582089-3BD6-4E1B-BBC8-319206508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0679608-5A20-4DBB-82B4-549F018FB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26997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366" y="1379542"/>
            <a:ext cx="7720642" cy="776973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noFill/>
        </p:spPr>
        <p:txBody>
          <a:bodyPr vert="eaVert"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ED205B27-DE13-4C6C-A56E-60D5DC8D1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0CFDD9EF-1E94-4119-8095-9882905CF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D713C4C-0174-4288-9C59-DCF1D264E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87602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3_Tytuł i tekst pion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366" y="1379542"/>
            <a:ext cx="7720642" cy="776973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noFill/>
        </p:spPr>
        <p:txBody>
          <a:bodyPr vert="eaVert"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94A203FC-2445-47FD-97C9-0AF494D2D5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451975A-6E57-4447-B271-ED44319B2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2D34F52-E4B4-4A01-B94F-FE9DE3389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64305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2_Tytuł i tekst pion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366" y="1379542"/>
            <a:ext cx="7720642" cy="7769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366" y="2518913"/>
            <a:ext cx="7720642" cy="3631721"/>
          </a:xfrm>
          <a:noFill/>
        </p:spPr>
        <p:txBody>
          <a:bodyPr vert="eaVert"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48A5E84F-2CE3-41D2-AE78-9FBCD65873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3A8E6C2-A7A4-40F1-B7C6-076B121F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8B2FCB71-465B-4D88-B6AE-FFEBBE5C5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29800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ytuł pionowy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388617"/>
            <a:ext cx="1884333" cy="4788346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000" y="1370465"/>
            <a:ext cx="5372379" cy="4806497"/>
          </a:xfrm>
        </p:spPr>
        <p:txBody>
          <a:bodyPr vert="eaVert"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4DD2B57D-E252-4AA0-A100-FFBDAC136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1DB9501-281F-4DAD-8414-AC01A6D7F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F28F4B5-2506-4C94-B551-AFF6588A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76782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ytuł pionowy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388617"/>
            <a:ext cx="1884333" cy="4788346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4FCE06F-1C13-4F8B-8107-D1095B74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8972D21-009E-4236-A553-3C348E99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3BF9561-FA86-419A-94BC-92893EDC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Vertical Text Placeholder 2">
            <a:extLst>
              <a:ext uri="{FF2B5EF4-FFF2-40B4-BE49-F238E27FC236}">
                <a16:creationId xmlns:a16="http://schemas.microsoft.com/office/drawing/2014/main" id="{2FC7FF2E-E06D-4DCF-B5D8-8D5DBB425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4000" y="1370465"/>
            <a:ext cx="5372379" cy="4806497"/>
          </a:xfrm>
        </p:spPr>
        <p:txBody>
          <a:bodyPr vert="eaVert"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4381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ytuł pionowy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388617"/>
            <a:ext cx="1884333" cy="4788346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58FFCC37-9FC9-42A6-967D-B2104AC87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C08AC64-4FEB-4C5E-96DD-4542B2ABF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C1FFCC8-9DAC-4DF2-96A3-F5933DA26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Vertical Text Placeholder 2">
            <a:extLst>
              <a:ext uri="{FF2B5EF4-FFF2-40B4-BE49-F238E27FC236}">
                <a16:creationId xmlns:a16="http://schemas.microsoft.com/office/drawing/2014/main" id="{9425223E-F991-4E34-9C09-D42047297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4000" y="1370465"/>
            <a:ext cx="5372379" cy="4806497"/>
          </a:xfrm>
        </p:spPr>
        <p:txBody>
          <a:bodyPr vert="eaVert"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019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379542"/>
            <a:ext cx="7776000" cy="776973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498515"/>
            <a:ext cx="7776000" cy="3664668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4E0FB1A8-3ED4-4EFB-8EF1-592D05B3CA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C8576015-0D8A-452E-8154-16B1916D3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977752F-9599-4456-8CD4-45621227E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83081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pionowy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388617"/>
            <a:ext cx="1884333" cy="4788346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0" name="Vertical Text Placeholder 2">
            <a:extLst>
              <a:ext uri="{FF2B5EF4-FFF2-40B4-BE49-F238E27FC236}">
                <a16:creationId xmlns:a16="http://schemas.microsoft.com/office/drawing/2014/main" id="{2FCA3FD2-D716-449C-9451-C162597EF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4000" y="1370465"/>
            <a:ext cx="5372379" cy="4806497"/>
          </a:xfrm>
        </p:spPr>
        <p:txBody>
          <a:bodyPr vert="eaVert"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0B12A-EB2F-4F64-9D5D-57A515879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79680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ytuł pionowy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388617"/>
            <a:ext cx="1884333" cy="4788346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7" name="Vertical Text Placeholder 2">
            <a:extLst>
              <a:ext uri="{FF2B5EF4-FFF2-40B4-BE49-F238E27FC236}">
                <a16:creationId xmlns:a16="http://schemas.microsoft.com/office/drawing/2014/main" id="{2B8EFF6B-7CD8-4DAC-A052-289A240C4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4000" y="1370465"/>
            <a:ext cx="5372379" cy="4806497"/>
          </a:xfrm>
        </p:spPr>
        <p:txBody>
          <a:bodyPr vert="eaVert"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F9C4D3C-495A-41B3-90CA-1D5AFFA9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12565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ytuł pionowy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388617"/>
            <a:ext cx="1884333" cy="4788346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7" name="Vertical Text Placeholder 2">
            <a:extLst>
              <a:ext uri="{FF2B5EF4-FFF2-40B4-BE49-F238E27FC236}">
                <a16:creationId xmlns:a16="http://schemas.microsoft.com/office/drawing/2014/main" id="{B6A48A70-A65A-4C25-98B5-E94A379C3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4000" y="1370465"/>
            <a:ext cx="5372379" cy="4806497"/>
          </a:xfrm>
        </p:spPr>
        <p:txBody>
          <a:bodyPr vert="eaVert"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EC29681-54D3-4A2C-9DC6-8B29C28D3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8359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ytuł pionowy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388617"/>
            <a:ext cx="1884333" cy="4788346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7" name="Vertical Text Placeholder 2">
            <a:extLst>
              <a:ext uri="{FF2B5EF4-FFF2-40B4-BE49-F238E27FC236}">
                <a16:creationId xmlns:a16="http://schemas.microsoft.com/office/drawing/2014/main" id="{ED77289D-5860-409D-B7D4-C7E95F2C7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4000" y="1370465"/>
            <a:ext cx="5372379" cy="4806497"/>
          </a:xfrm>
        </p:spPr>
        <p:txBody>
          <a:bodyPr vert="eaVert"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2F0F7E7-17A5-435E-B28C-97AD4A52C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0148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379542"/>
            <a:ext cx="7776000" cy="776973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498515"/>
            <a:ext cx="7776000" cy="3664668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03AC7BE-5559-4B76-AF0D-8ED0787873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87007DC1-F076-4EDF-B4DB-F38E20B7C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8004939-BA76-4E89-99A8-A34294C2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65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379542"/>
            <a:ext cx="7776000" cy="7769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498515"/>
            <a:ext cx="7776000" cy="3664668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0D29E4FC-2356-4286-A1FB-E1A8F11A04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8424" y="6364977"/>
            <a:ext cx="1098640" cy="365125"/>
          </a:xfrm>
          <a:prstGeom prst="rect">
            <a:avLst/>
          </a:prstGeom>
        </p:spPr>
        <p:txBody>
          <a:bodyPr/>
          <a:lstStyle/>
          <a:p>
            <a:fld id="{A1770454-926E-49BB-8EDA-E62988079C64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4D58E54D-5E9D-4E2B-8BDE-D93C83B3C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6936" y="6364977"/>
            <a:ext cx="2855914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E195BF9E-0B0F-4D1C-93D9-A82D173E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64977"/>
            <a:ext cx="630450" cy="365125"/>
          </a:xfrm>
        </p:spPr>
        <p:txBody>
          <a:bodyPr/>
          <a:lstStyle/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644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366" y="1379542"/>
            <a:ext cx="7720642" cy="776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366" y="2291451"/>
            <a:ext cx="7720642" cy="385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38423" y="6364977"/>
            <a:ext cx="131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9008" y="6364977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1132" y="6364977"/>
            <a:ext cx="1526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E386-1E7B-4606-B452-EB79BD69F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258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3" r:id="rId2"/>
    <p:sldLayoutId id="2147483684" r:id="rId3"/>
    <p:sldLayoutId id="2147483697" r:id="rId4"/>
    <p:sldLayoutId id="2147483662" r:id="rId5"/>
    <p:sldLayoutId id="2147483696" r:id="rId6"/>
    <p:sldLayoutId id="2147483686" r:id="rId7"/>
    <p:sldLayoutId id="2147483698" r:id="rId8"/>
    <p:sldLayoutId id="2147483700" r:id="rId9"/>
    <p:sldLayoutId id="2147483677" r:id="rId10"/>
    <p:sldLayoutId id="2147483676" r:id="rId11"/>
    <p:sldLayoutId id="2147483699" r:id="rId12"/>
    <p:sldLayoutId id="2147483703" r:id="rId13"/>
    <p:sldLayoutId id="2147483701" r:id="rId14"/>
    <p:sldLayoutId id="2147483663" r:id="rId15"/>
    <p:sldLayoutId id="2147483702" r:id="rId16"/>
    <p:sldLayoutId id="2147483664" r:id="rId17"/>
    <p:sldLayoutId id="2147483705" r:id="rId18"/>
    <p:sldLayoutId id="2147483704" r:id="rId19"/>
    <p:sldLayoutId id="2147483678" r:id="rId20"/>
    <p:sldLayoutId id="2147483707" r:id="rId21"/>
    <p:sldLayoutId id="2147483708" r:id="rId22"/>
    <p:sldLayoutId id="2147483709" r:id="rId23"/>
    <p:sldLayoutId id="2147483687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688" r:id="rId30"/>
    <p:sldLayoutId id="2147483715" r:id="rId31"/>
    <p:sldLayoutId id="2147483716" r:id="rId32"/>
    <p:sldLayoutId id="2147483717" r:id="rId33"/>
    <p:sldLayoutId id="2147483665" r:id="rId34"/>
    <p:sldLayoutId id="2147483689" r:id="rId35"/>
    <p:sldLayoutId id="2147483718" r:id="rId36"/>
    <p:sldLayoutId id="2147483682" r:id="rId37"/>
    <p:sldLayoutId id="2147483719" r:id="rId38"/>
    <p:sldLayoutId id="2147483675" r:id="rId39"/>
    <p:sldLayoutId id="2147483680" r:id="rId40"/>
    <p:sldLayoutId id="2147483722" r:id="rId41"/>
    <p:sldLayoutId id="2147483721" r:id="rId42"/>
    <p:sldLayoutId id="2147483720" r:id="rId43"/>
    <p:sldLayoutId id="2147483666" r:id="rId44"/>
    <p:sldLayoutId id="2147483723" r:id="rId45"/>
    <p:sldLayoutId id="2147483724" r:id="rId46"/>
    <p:sldLayoutId id="2147483685" r:id="rId47"/>
    <p:sldLayoutId id="2147483673" r:id="rId48"/>
    <p:sldLayoutId id="2147483667" r:id="rId49"/>
    <p:sldLayoutId id="2147483725" r:id="rId50"/>
    <p:sldLayoutId id="2147483726" r:id="rId51"/>
    <p:sldLayoutId id="2147483674" r:id="rId52"/>
    <p:sldLayoutId id="2147483727" r:id="rId53"/>
    <p:sldLayoutId id="2147483728" r:id="rId54"/>
    <p:sldLayoutId id="2147483730" r:id="rId55"/>
    <p:sldLayoutId id="2147483731" r:id="rId56"/>
    <p:sldLayoutId id="2147483732" r:id="rId57"/>
    <p:sldLayoutId id="2147483733" r:id="rId58"/>
    <p:sldLayoutId id="2147483734" r:id="rId59"/>
    <p:sldLayoutId id="2147483735" r:id="rId60"/>
    <p:sldLayoutId id="2147483669" r:id="rId61"/>
    <p:sldLayoutId id="2147483729" r:id="rId62"/>
    <p:sldLayoutId id="2147483690" r:id="rId63"/>
    <p:sldLayoutId id="2147483670" r:id="rId64"/>
    <p:sldLayoutId id="2147483692" r:id="rId65"/>
    <p:sldLayoutId id="2147483691" r:id="rId66"/>
    <p:sldLayoutId id="2147483693" r:id="rId67"/>
    <p:sldLayoutId id="2147483738" r:id="rId68"/>
    <p:sldLayoutId id="2147483739" r:id="rId69"/>
    <p:sldLayoutId id="2147483671" r:id="rId70"/>
    <p:sldLayoutId id="2147483737" r:id="rId71"/>
    <p:sldLayoutId id="2147483736" r:id="rId72"/>
    <p:sldLayoutId id="2147483740" r:id="rId7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B8A85C83-0DAF-410A-813E-7352D2C052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id="{5696E210-4E76-423B-BDAF-48442238D7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657350"/>
            <a:ext cx="9144000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7D3896A-16A5-45F6-A110-9F282F55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52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5EF18E-F997-437D-90F6-316EC4B29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ADB9D9-FFAD-40CD-B40B-E16902545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6184CFA-8BA6-4E49-888B-9B133E263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55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9E8A5C-878E-4ECB-AF54-43BA440BB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6A7CE2-6B79-4FE6-AB40-D0D1E2DEA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E21500C-F2D3-4B99-9FB0-F582D2658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1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BEB04C-9B5F-4BF5-9B42-8DB77C8E9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003BF9-5535-4AD6-83F2-6E84CE38C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711A4CF-1876-4C96-881A-E043B663A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64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A07229-1936-40A4-812A-B79A80634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2A94A4F-19FA-43F8-8530-B4465DD44A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779B424-7CAF-4951-8752-61ADF33C0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79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D8E734-1121-43F5-AD12-682FB12A1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B18D7A4-4B77-4FAE-A3FB-B203EFACB5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94DA820-0B9A-4F2A-B254-5A55A448E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66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C43EF8-FDB0-42DC-AD3C-494E66037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78F2826-3644-4B3A-80E2-CBF04A03C4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F10F6B9-531A-4769-A2D0-6573D077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34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32EC53-5A06-4080-9713-E4FA2F00D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2D9A228-E7DB-47E5-9CE6-82EE508E5A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CBC65DB-1DC5-46DF-9151-86C6BB374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87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ED93E6-6B9E-42F4-866F-586C42004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C3791A-0C55-4F82-A2E1-E5A361DB7D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0A38D71-2956-4655-8E93-409EA2BDE8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E6DEB6D-EB2B-457A-8294-CD1469121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09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8F72CA-BEB9-4CD1-BD43-BF9ECDB3C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DE87DA6-85B4-400B-8D39-9345E9D665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E8AF2DC-F8F3-494C-A7F8-1137CF858D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24EB55B-FFA9-4C18-930F-A642041CB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84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3BC184-A9AF-46C8-B0D5-AD7C415B7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571FF3-5889-4C85-BC42-7EC5B4C098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6652899-8A93-4AEA-B73D-E01B8C8954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7F395E0-4827-4DCD-95A3-BFFB20DE0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86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5096DE-FDF3-4480-B154-0E5BA05D6C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FCCD0AD-F25C-4B67-A90E-1BC90DD09A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2C20711-9F66-49F8-A00F-08E65D682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19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A4503820-133E-46C5-AB7D-D3AA5AB97C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A9947344-6FB6-42E5-89F4-1DA8E55A9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F0029E0-06D5-4AF4-BA9C-068A253C4F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DB974FC-60F1-443F-B16B-05877BCE8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33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BF3F1900-B48A-44C0-8F9E-A082A3A9ED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7EF0E789-2995-4B8D-AE63-EC2D886E1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A2B82A7-DC28-44B1-8149-49CE666FCB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B2F5D18-2A83-488F-9882-FADBFC760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52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6E1C9E5-CA8D-4058-ABE1-C2954F2941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7CDDA912-3536-4084-86F1-704833B1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0883114-5B16-4180-BB28-734B582AD0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57DB8CE-1D27-412D-BF60-F00096EBA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66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2C9D6CC-AD0A-4548-BEDC-6F764D0E75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4982A746-A743-40D3-B5D8-54491C52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9CB77EC-2E74-4CA9-AB1F-758B9E9FAF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224ADE2-7B6A-4E27-AC93-696DD9809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97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A93A4E7E-10D5-4771-B5C3-734F03DDA6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283AB89B-2688-45B3-9688-459135503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27C53D2-3DA1-4918-AB1D-F7EE414164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E1F3251-CDC5-4382-858E-D1795FE8A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20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98741C7-2C85-4F8A-A34F-A2D688A9F9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0785CC21-41F4-4204-87A6-A858866FA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BF41211-1CB4-45AE-BD5E-188A6ED7C1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2DA3016-5E93-4070-9390-ABE4B2340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85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56ADEB99-F761-40E3-AC59-0DC8551B02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4C4953-8FD7-4420-9D8D-EA578CFFBF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FFA7C30-3022-4C1B-B2C6-0ACDE257D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21360BD-E3A0-408D-9A5E-A33825B2776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D68791C2-33E8-463A-BAFF-C0DA3388F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2448637-C117-41EB-8DDB-68F46FDA2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23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F59B6B-FB51-4653-A8A3-2A4BFE87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03D3648-C059-4226-96C6-FC85DB0CC2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BFF7189-19AB-488D-8615-5AA29D02CC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F9E23BC-BB93-4FC6-8722-2C627502D0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5599F32-8A19-41A9-8FE8-F62DCFA7444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F8EF63B-B2A0-4847-A036-D94EDFB9B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1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ED8375-8564-4BBD-9064-00E6E4AAC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7AB3F2D-2C6D-400D-97F0-7B05472D0D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0FC6D74-1311-4373-869F-14F96A7902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26788FE-749F-4097-A946-CD60C086C4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720457B-6D8D-423B-8FB5-65C7E5352CE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055B5B1-F152-4116-890D-0D693716F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52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17AA58-405C-4D11-96E3-4D44E3734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6AE8CA4-0381-4197-9AEA-40F3EFCD95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9D6213-D96C-4FDE-B103-3204DB3231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954C6AD-C249-482F-BC70-D092176DF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6732952-FCB1-4404-8D61-3DA7B469B3E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7F8C0F3-B7B8-4190-BAAA-68B57DB42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04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D8AAAC-B65E-4AD0-AD25-CD11534D7E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543FE19-93BC-496A-815C-BE5AD021EE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07D28B2-B08C-43E1-A25B-DA1F27C99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16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46DE22-F54F-4FC5-AB7B-42B88AA39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5A8A173-F607-4A42-897C-D4842C9BAC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562C63D-ACAC-4CC4-AD82-BB9CEC2167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E262385-4865-412A-B2BF-1F1DABDE46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00950BC-870F-49AA-ACB2-5307554415C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628BC4A-80C9-4E87-ACBB-922876D89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61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38B6B5-0782-43F0-A405-21BD3DA46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382E3B0-AA12-412A-8EEB-703B3B177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02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A34F0B-6EF4-4705-8DBE-C364D7AA2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F51FD9E-3F56-4CFD-92EB-5703A6CE5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1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D5BA8D-D0CF-4704-9633-6C299E1F1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4DA63E-7567-4879-B763-BA4E40F60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672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181328-3F6A-4230-9DA7-23B68BED4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B1FFD79-CCDE-46BD-AB7D-1E576617D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55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2A74E3-6DB6-4F4C-9F8A-72254C120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08D2186-5DBA-47A8-8896-4F807006A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676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5C24A7-3FE2-4560-B981-1D1672D67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0788E33-F2CC-49DE-B919-092610EB2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157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B196DD-FF01-4306-9178-B4AA338B7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5F2FDDC-1802-45AC-BA43-E8202B847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723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D2C23FB-D7D1-49E9-B3C7-C6FC145EC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456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02B8240-91B1-4E9B-AC02-0CE2E3AD6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8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45993C-451D-46BC-A3CC-186A8081BD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C0288EA-59A6-4F92-8CC7-DACABA069A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EF702DD-1D81-4722-B94A-BC8F5D37F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995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2996DCF-4B85-4A3F-81E4-52D2CB453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527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4F503CB-4BC1-4ACF-AB82-0C657CE22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416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D8698321-78D5-410E-9A22-18E172B1A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05933F4-2E8B-43F2-946C-FD52040A9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9AB9B260-C975-4D89-8F0D-8EE8847A4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83DCE34-A25D-4DA9-96FA-49A269302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773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28414D9-489F-463F-810A-38D8B9A11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2F654D-F10F-4C36-B877-AA79F72EF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A46532ED-5930-43F2-B1DF-4DF27D77B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8D37DAA-8ED4-4514-8AC3-B5022D46A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888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6A4661B7-69C7-4B74-953B-2005BA73F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DF82AE0-DAF5-4821-AD58-F94EEC045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074F86DF-2F89-4D4D-8028-E7F2E71BA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8DB11D7-B819-4447-860D-5BAC44F8AA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939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C2FAB47-328A-4CEC-B768-18215CAE8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C5CD931-C94F-462D-B8C4-C2ED975BF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F74DC8DA-8A97-42BB-9B6D-D18E4540D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77CF7D0-BCBB-47B9-89A6-69F94EABA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889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3CD35E2-A832-475C-B659-C72FE4526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991D436-165C-4725-9487-73295A44A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25475830-534C-438D-8FA5-7D4F90C1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C36E611-F627-49B6-ABCA-9D727BCD1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645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09A0C89E-3E7C-471F-8E4F-D9113471A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54FC541-6BD8-4492-B457-4FEBDFDAD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569EB323-D5AB-4EB8-9FC7-CBAFF3DE5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1A7998D-8F2E-4DD4-A0AA-58CBFE93B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681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AB064D20-FB04-44ED-B4C9-09271D27C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DF116A8-A94F-4E4B-8DBC-2B599F3F6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6E92CBB7-8E9B-4548-A9C7-5954DD4A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2D348BC-2ABE-4822-AF7D-AFB51217C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920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75BDB20-CAB0-422A-AF84-F974A1B68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94E39CB-AC6E-47EB-91F4-E3FCBFC1A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922F9330-9810-4FFA-A967-913F5135C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641ABC1-C6EC-461B-9F3A-F0235ED9C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91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D27FEB-937E-470B-8160-432304F09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352952-1C9E-4E52-8548-09CA9926C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743760E-D48B-4E7F-AC8E-4C724B7EB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88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564590-27B1-46FB-A2A6-A5F847FA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CF5106-48AC-4810-99BD-EA7475FB8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7E133BB-D745-46DE-875B-3696C6FED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9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64EA71-3D3B-426F-8ECD-BCADAF41B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E9CA2A-E4F8-4E16-BD70-A47083053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B324AA3-69A4-48D3-B2E8-8C87B29B2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6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507881-50B6-4B0F-BF7A-103F2A4B6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876BAF-D881-4CCF-BC43-84FEC1859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E89CDEA-6B0A-4881-80B5-A0F2A90DE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63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9FECA2-AE1A-4B09-8E24-36C1BE9F2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DBCE38-37B1-4F13-A43A-F926818F4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377267" y="958306"/>
            <a:ext cx="42079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r"/>
              </a:tabLst>
            </a:pPr>
            <a:r>
              <a:rPr kumimoji="0" lang="pl-PL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Projekt pt. </a:t>
            </a:r>
            <a:r>
              <a:rPr kumimoji="0" lang="pl-PL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„Jeden Uniwersytet – Wiele Możliwości. Program Zintegrowany”</a:t>
            </a:r>
            <a:endParaRPr kumimoji="0" lang="pl-P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18332" r="76323" b="75241"/>
          <a:stretch/>
        </p:blipFill>
        <p:spPr bwMode="auto">
          <a:xfrm>
            <a:off x="4286508" y="6307560"/>
            <a:ext cx="2385226" cy="55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3DF4B71-9DCE-4937-AFAB-C68771C15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1" y="287700"/>
            <a:ext cx="8019361" cy="6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6707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US">
      <a:dk1>
        <a:srgbClr val="002D59"/>
      </a:dk1>
      <a:lt1>
        <a:sysClr val="window" lastClr="FFFFFF"/>
      </a:lt1>
      <a:dk2>
        <a:srgbClr val="004993"/>
      </a:dk2>
      <a:lt2>
        <a:srgbClr val="E7E6E6"/>
      </a:lt2>
      <a:accent1>
        <a:srgbClr val="C00000"/>
      </a:accent1>
      <a:accent2>
        <a:srgbClr val="FF0000"/>
      </a:accent2>
      <a:accent3>
        <a:srgbClr val="A5A5A5"/>
      </a:accent3>
      <a:accent4>
        <a:srgbClr val="FFC000"/>
      </a:accent4>
      <a:accent5>
        <a:srgbClr val="5BADFF"/>
      </a:accent5>
      <a:accent6>
        <a:srgbClr val="92D050"/>
      </a:accent6>
      <a:hlink>
        <a:srgbClr val="0071E2"/>
      </a:hlink>
      <a:folHlink>
        <a:srgbClr val="7F7F7F"/>
      </a:folHlink>
    </a:clrScheme>
    <a:fontScheme name="Uniwersytet Śląski">
      <a:majorFont>
        <a:latin typeface="PT Sans Bold"/>
        <a:ea typeface=""/>
        <a:cs typeface=""/>
      </a:majorFont>
      <a:minorFont>
        <a:latin typeface="PT Sans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5036</TotalTime>
  <Words>637</Words>
  <Application>Microsoft Office PowerPoint</Application>
  <PresentationFormat>Pokaz na ekranie (4:3)</PresentationFormat>
  <Paragraphs>49</Paragraphs>
  <Slides>49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49</vt:i4>
      </vt:variant>
    </vt:vector>
  </HeadingPairs>
  <TitlesOfParts>
    <vt:vector size="55" baseType="lpstr">
      <vt:lpstr>Arial</vt:lpstr>
      <vt:lpstr>Calibri</vt:lpstr>
      <vt:lpstr>PT Sans</vt:lpstr>
      <vt:lpstr>PT Sans Bold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Iwona Cichy</dc:creator>
  <cp:lastModifiedBy>Barbara Spyt</cp:lastModifiedBy>
  <cp:revision>55</cp:revision>
  <dcterms:created xsi:type="dcterms:W3CDTF">2019-03-06T11:23:46Z</dcterms:created>
  <dcterms:modified xsi:type="dcterms:W3CDTF">2022-09-26T11:04:06Z</dcterms:modified>
</cp:coreProperties>
</file>